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309" r:id="rId27"/>
    <p:sldId id="311" r:id="rId28"/>
    <p:sldId id="312" r:id="rId29"/>
    <p:sldId id="310" r:id="rId30"/>
    <p:sldId id="274" r:id="rId31"/>
    <p:sldId id="275" r:id="rId32"/>
    <p:sldId id="295" r:id="rId33"/>
    <p:sldId id="277" r:id="rId34"/>
    <p:sldId id="257" r:id="rId35"/>
    <p:sldId id="282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0" r:id="rId44"/>
    <p:sldId id="292" r:id="rId45"/>
    <p:sldId id="293" r:id="rId46"/>
    <p:sldId id="301" r:id="rId47"/>
    <p:sldId id="304" r:id="rId48"/>
    <p:sldId id="305" r:id="rId49"/>
    <p:sldId id="302" r:id="rId50"/>
    <p:sldId id="306" r:id="rId51"/>
    <p:sldId id="307" r:id="rId52"/>
    <p:sldId id="308" r:id="rId53"/>
    <p:sldId id="313" r:id="rId54"/>
    <p:sldId id="314" r:id="rId55"/>
    <p:sldId id="315" r:id="rId56"/>
    <p:sldId id="316" r:id="rId57"/>
    <p:sldId id="31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4CFF"/>
    <a:srgbClr val="54F053"/>
    <a:srgbClr val="42F043"/>
    <a:srgbClr val="42EC43"/>
    <a:srgbClr val="7EFF80"/>
    <a:srgbClr val="CAE9B2"/>
    <a:srgbClr val="FFE800"/>
    <a:srgbClr val="FF00FF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209" d="100"/>
          <a:sy n="209" d="100"/>
        </p:scale>
        <p:origin x="-56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7667" y="2565400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74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3000" y="2480733"/>
            <a:ext cx="3056467" cy="2675467"/>
          </a:xfrm>
          <a:prstGeom prst="rect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08400" y="3073401"/>
            <a:ext cx="1744133" cy="2065866"/>
          </a:xfrm>
          <a:custGeom>
            <a:avLst/>
            <a:gdLst>
              <a:gd name="connsiteX0" fmla="*/ 0 w 1744133"/>
              <a:gd name="connsiteY0" fmla="*/ 0 h 2065866"/>
              <a:gd name="connsiteX1" fmla="*/ 474133 w 1744133"/>
              <a:gd name="connsiteY1" fmla="*/ 220133 h 2065866"/>
              <a:gd name="connsiteX2" fmla="*/ 575733 w 1744133"/>
              <a:gd name="connsiteY2" fmla="*/ 660400 h 2065866"/>
              <a:gd name="connsiteX3" fmla="*/ 939800 w 1744133"/>
              <a:gd name="connsiteY3" fmla="*/ 914400 h 2065866"/>
              <a:gd name="connsiteX4" fmla="*/ 956733 w 1744133"/>
              <a:gd name="connsiteY4" fmla="*/ 1583266 h 2065866"/>
              <a:gd name="connsiteX5" fmla="*/ 1744133 w 1744133"/>
              <a:gd name="connsiteY5" fmla="*/ 2057400 h 2065866"/>
              <a:gd name="connsiteX6" fmla="*/ 0 w 1744133"/>
              <a:gd name="connsiteY6" fmla="*/ 2065866 h 2065866"/>
              <a:gd name="connsiteX7" fmla="*/ 0 w 1744133"/>
              <a:gd name="connsiteY7" fmla="*/ 0 h 206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33" h="2065866">
                <a:moveTo>
                  <a:pt x="0" y="0"/>
                </a:moveTo>
                <a:lnTo>
                  <a:pt x="474133" y="220133"/>
                </a:lnTo>
                <a:lnTo>
                  <a:pt x="575733" y="660400"/>
                </a:lnTo>
                <a:lnTo>
                  <a:pt x="939800" y="914400"/>
                </a:lnTo>
                <a:lnTo>
                  <a:pt x="956733" y="1583266"/>
                </a:lnTo>
                <a:lnTo>
                  <a:pt x="1744133" y="2057400"/>
                </a:lnTo>
                <a:lnTo>
                  <a:pt x="0" y="2065866"/>
                </a:lnTo>
                <a:cubicBezTo>
                  <a:pt x="2822" y="1377244"/>
                  <a:pt x="5645" y="688622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063067" y="2514600"/>
            <a:ext cx="1651000" cy="2074333"/>
          </a:xfrm>
          <a:custGeom>
            <a:avLst/>
            <a:gdLst>
              <a:gd name="connsiteX0" fmla="*/ 448733 w 1651000"/>
              <a:gd name="connsiteY0" fmla="*/ 0 h 2074333"/>
              <a:gd name="connsiteX1" fmla="*/ 431800 w 1651000"/>
              <a:gd name="connsiteY1" fmla="*/ 406400 h 2074333"/>
              <a:gd name="connsiteX2" fmla="*/ 296333 w 1651000"/>
              <a:gd name="connsiteY2" fmla="*/ 795867 h 2074333"/>
              <a:gd name="connsiteX3" fmla="*/ 0 w 1651000"/>
              <a:gd name="connsiteY3" fmla="*/ 1007533 h 2074333"/>
              <a:gd name="connsiteX4" fmla="*/ 50800 w 1651000"/>
              <a:gd name="connsiteY4" fmla="*/ 1210733 h 2074333"/>
              <a:gd name="connsiteX5" fmla="*/ 364066 w 1651000"/>
              <a:gd name="connsiteY5" fmla="*/ 1286933 h 2074333"/>
              <a:gd name="connsiteX6" fmla="*/ 753533 w 1651000"/>
              <a:gd name="connsiteY6" fmla="*/ 982133 h 2074333"/>
              <a:gd name="connsiteX7" fmla="*/ 855133 w 1651000"/>
              <a:gd name="connsiteY7" fmla="*/ 541867 h 2074333"/>
              <a:gd name="connsiteX8" fmla="*/ 1312333 w 1651000"/>
              <a:gd name="connsiteY8" fmla="*/ 465667 h 2074333"/>
              <a:gd name="connsiteX9" fmla="*/ 1405466 w 1651000"/>
              <a:gd name="connsiteY9" fmla="*/ 999067 h 2074333"/>
              <a:gd name="connsiteX10" fmla="*/ 1261533 w 1651000"/>
              <a:gd name="connsiteY10" fmla="*/ 1608667 h 2074333"/>
              <a:gd name="connsiteX11" fmla="*/ 1634066 w 1651000"/>
              <a:gd name="connsiteY11" fmla="*/ 2074333 h 2074333"/>
              <a:gd name="connsiteX12" fmla="*/ 1651000 w 1651000"/>
              <a:gd name="connsiteY12" fmla="*/ 0 h 2074333"/>
              <a:gd name="connsiteX13" fmla="*/ 448733 w 1651000"/>
              <a:gd name="connsiteY13" fmla="*/ 0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1000" h="2074333">
                <a:moveTo>
                  <a:pt x="448733" y="0"/>
                </a:moveTo>
                <a:lnTo>
                  <a:pt x="431800" y="406400"/>
                </a:lnTo>
                <a:lnTo>
                  <a:pt x="296333" y="795867"/>
                </a:lnTo>
                <a:lnTo>
                  <a:pt x="0" y="1007533"/>
                </a:lnTo>
                <a:lnTo>
                  <a:pt x="50800" y="1210733"/>
                </a:lnTo>
                <a:lnTo>
                  <a:pt x="364066" y="1286933"/>
                </a:lnTo>
                <a:lnTo>
                  <a:pt x="753533" y="982133"/>
                </a:lnTo>
                <a:lnTo>
                  <a:pt x="855133" y="541867"/>
                </a:lnTo>
                <a:lnTo>
                  <a:pt x="1312333" y="465667"/>
                </a:lnTo>
                <a:lnTo>
                  <a:pt x="1405466" y="999067"/>
                </a:lnTo>
                <a:lnTo>
                  <a:pt x="1261533" y="1608667"/>
                </a:lnTo>
                <a:lnTo>
                  <a:pt x="1634066" y="2074333"/>
                </a:lnTo>
                <a:lnTo>
                  <a:pt x="1651000" y="0"/>
                </a:lnTo>
                <a:lnTo>
                  <a:pt x="44873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50425" y="2509562"/>
            <a:ext cx="0" cy="261893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201704" y="2511115"/>
            <a:ext cx="9530" cy="2623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59060" y="2509562"/>
            <a:ext cx="6076" cy="262501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06822" y="2916682"/>
            <a:ext cx="3014071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00745" y="3749151"/>
            <a:ext cx="300191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12898" y="4739608"/>
            <a:ext cx="2989765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9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704829" y="2480155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4706" y="2091842"/>
            <a:ext cx="3056467" cy="2675467"/>
          </a:xfrm>
          <a:prstGeom prst="rect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0106" y="2684510"/>
            <a:ext cx="1744133" cy="2065866"/>
          </a:xfrm>
          <a:custGeom>
            <a:avLst/>
            <a:gdLst>
              <a:gd name="connsiteX0" fmla="*/ 0 w 1744133"/>
              <a:gd name="connsiteY0" fmla="*/ 0 h 2065866"/>
              <a:gd name="connsiteX1" fmla="*/ 474133 w 1744133"/>
              <a:gd name="connsiteY1" fmla="*/ 220133 h 2065866"/>
              <a:gd name="connsiteX2" fmla="*/ 575733 w 1744133"/>
              <a:gd name="connsiteY2" fmla="*/ 660400 h 2065866"/>
              <a:gd name="connsiteX3" fmla="*/ 939800 w 1744133"/>
              <a:gd name="connsiteY3" fmla="*/ 914400 h 2065866"/>
              <a:gd name="connsiteX4" fmla="*/ 956733 w 1744133"/>
              <a:gd name="connsiteY4" fmla="*/ 1583266 h 2065866"/>
              <a:gd name="connsiteX5" fmla="*/ 1744133 w 1744133"/>
              <a:gd name="connsiteY5" fmla="*/ 2057400 h 2065866"/>
              <a:gd name="connsiteX6" fmla="*/ 0 w 1744133"/>
              <a:gd name="connsiteY6" fmla="*/ 2065866 h 2065866"/>
              <a:gd name="connsiteX7" fmla="*/ 0 w 1744133"/>
              <a:gd name="connsiteY7" fmla="*/ 0 h 206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33" h="2065866">
                <a:moveTo>
                  <a:pt x="0" y="0"/>
                </a:moveTo>
                <a:lnTo>
                  <a:pt x="474133" y="220133"/>
                </a:lnTo>
                <a:lnTo>
                  <a:pt x="575733" y="660400"/>
                </a:lnTo>
                <a:lnTo>
                  <a:pt x="939800" y="914400"/>
                </a:lnTo>
                <a:lnTo>
                  <a:pt x="956733" y="1583266"/>
                </a:lnTo>
                <a:lnTo>
                  <a:pt x="1744133" y="2057400"/>
                </a:lnTo>
                <a:lnTo>
                  <a:pt x="0" y="2065866"/>
                </a:lnTo>
                <a:cubicBezTo>
                  <a:pt x="2822" y="1377244"/>
                  <a:pt x="5645" y="688622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564773" y="2125709"/>
            <a:ext cx="1651000" cy="2074333"/>
          </a:xfrm>
          <a:custGeom>
            <a:avLst/>
            <a:gdLst>
              <a:gd name="connsiteX0" fmla="*/ 448733 w 1651000"/>
              <a:gd name="connsiteY0" fmla="*/ 0 h 2074333"/>
              <a:gd name="connsiteX1" fmla="*/ 431800 w 1651000"/>
              <a:gd name="connsiteY1" fmla="*/ 406400 h 2074333"/>
              <a:gd name="connsiteX2" fmla="*/ 296333 w 1651000"/>
              <a:gd name="connsiteY2" fmla="*/ 795867 h 2074333"/>
              <a:gd name="connsiteX3" fmla="*/ 0 w 1651000"/>
              <a:gd name="connsiteY3" fmla="*/ 1007533 h 2074333"/>
              <a:gd name="connsiteX4" fmla="*/ 50800 w 1651000"/>
              <a:gd name="connsiteY4" fmla="*/ 1210733 h 2074333"/>
              <a:gd name="connsiteX5" fmla="*/ 364066 w 1651000"/>
              <a:gd name="connsiteY5" fmla="*/ 1286933 h 2074333"/>
              <a:gd name="connsiteX6" fmla="*/ 753533 w 1651000"/>
              <a:gd name="connsiteY6" fmla="*/ 982133 h 2074333"/>
              <a:gd name="connsiteX7" fmla="*/ 855133 w 1651000"/>
              <a:gd name="connsiteY7" fmla="*/ 541867 h 2074333"/>
              <a:gd name="connsiteX8" fmla="*/ 1312333 w 1651000"/>
              <a:gd name="connsiteY8" fmla="*/ 465667 h 2074333"/>
              <a:gd name="connsiteX9" fmla="*/ 1405466 w 1651000"/>
              <a:gd name="connsiteY9" fmla="*/ 999067 h 2074333"/>
              <a:gd name="connsiteX10" fmla="*/ 1261533 w 1651000"/>
              <a:gd name="connsiteY10" fmla="*/ 1608667 h 2074333"/>
              <a:gd name="connsiteX11" fmla="*/ 1634066 w 1651000"/>
              <a:gd name="connsiteY11" fmla="*/ 2074333 h 2074333"/>
              <a:gd name="connsiteX12" fmla="*/ 1651000 w 1651000"/>
              <a:gd name="connsiteY12" fmla="*/ 0 h 2074333"/>
              <a:gd name="connsiteX13" fmla="*/ 448733 w 1651000"/>
              <a:gd name="connsiteY13" fmla="*/ 0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1000" h="2074333">
                <a:moveTo>
                  <a:pt x="448733" y="0"/>
                </a:moveTo>
                <a:lnTo>
                  <a:pt x="431800" y="406400"/>
                </a:lnTo>
                <a:lnTo>
                  <a:pt x="296333" y="795867"/>
                </a:lnTo>
                <a:lnTo>
                  <a:pt x="0" y="1007533"/>
                </a:lnTo>
                <a:lnTo>
                  <a:pt x="50800" y="1210733"/>
                </a:lnTo>
                <a:lnTo>
                  <a:pt x="364066" y="1286933"/>
                </a:lnTo>
                <a:lnTo>
                  <a:pt x="753533" y="982133"/>
                </a:lnTo>
                <a:lnTo>
                  <a:pt x="855133" y="541867"/>
                </a:lnTo>
                <a:lnTo>
                  <a:pt x="1312333" y="465667"/>
                </a:lnTo>
                <a:lnTo>
                  <a:pt x="1405466" y="999067"/>
                </a:lnTo>
                <a:lnTo>
                  <a:pt x="1261533" y="1608667"/>
                </a:lnTo>
                <a:lnTo>
                  <a:pt x="1634066" y="2074333"/>
                </a:lnTo>
                <a:lnTo>
                  <a:pt x="1651000" y="0"/>
                </a:lnTo>
                <a:lnTo>
                  <a:pt x="44873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2131" y="2120671"/>
            <a:ext cx="0" cy="261893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703410" y="2122224"/>
            <a:ext cx="9530" cy="2623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0766" y="2120671"/>
            <a:ext cx="6076" cy="262501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8528" y="2527791"/>
            <a:ext cx="3014071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2451" y="3360260"/>
            <a:ext cx="300191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14604" y="4350717"/>
            <a:ext cx="2989765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022601" y="2192866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7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9423" y="838546"/>
            <a:ext cx="4393495" cy="5529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21186" y="2600709"/>
            <a:ext cx="2011296" cy="2011296"/>
          </a:xfrm>
          <a:prstGeom prst="rect">
            <a:avLst/>
          </a:prstGeom>
          <a:noFill/>
          <a:ln w="381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811009" y="1263897"/>
            <a:ext cx="6076" cy="4684920"/>
          </a:xfrm>
          <a:prstGeom prst="line">
            <a:avLst/>
          </a:prstGeom>
          <a:ln w="381000" cap="sq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23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1186" y="2600709"/>
              <a:ext cx="2011296" cy="2011296"/>
            </a:xfrm>
            <a:prstGeom prst="rect">
              <a:avLst/>
            </a:prstGeom>
            <a:noFill/>
            <a:ln w="381000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811009" y="1263897"/>
              <a:ext cx="6076" cy="4684920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427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 flipH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1186" y="2600709"/>
              <a:ext cx="2011296" cy="2011296"/>
            </a:xfrm>
            <a:prstGeom prst="rect">
              <a:avLst/>
            </a:prstGeom>
            <a:noFill/>
            <a:ln w="381000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811009" y="1263897"/>
              <a:ext cx="6076" cy="4684920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788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 flipH="1" flipV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1186" y="2600709"/>
              <a:ext cx="2011296" cy="2011296"/>
            </a:xfrm>
            <a:prstGeom prst="rect">
              <a:avLst/>
            </a:prstGeom>
            <a:noFill/>
            <a:ln w="381000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811009" y="1263897"/>
              <a:ext cx="6076" cy="4684920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569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 flipH="1" flipV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H="1" flipV="1">
              <a:off x="2509699" y="2436646"/>
              <a:ext cx="2211938" cy="2302963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804796" y="1847233"/>
            <a:ext cx="3481982" cy="3481982"/>
          </a:xfrm>
          <a:prstGeom prst="ellipse">
            <a:avLst/>
          </a:prstGeom>
          <a:noFill/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8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9671" y="2150533"/>
            <a:ext cx="2683934" cy="2683934"/>
          </a:xfrm>
          <a:prstGeom prst="ellipse">
            <a:avLst/>
          </a:prstGeom>
          <a:gradFill flip="none" rotWithShape="1">
            <a:gsLst>
              <a:gs pos="25000">
                <a:srgbClr val="FF4CFF"/>
              </a:gs>
              <a:gs pos="91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305304" y="3801534"/>
            <a:ext cx="0" cy="1413933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16400" y="3702050"/>
            <a:ext cx="0" cy="1377950"/>
          </a:xfrm>
          <a:prstGeom prst="line">
            <a:avLst/>
          </a:prstGeom>
          <a:ln w="101600" cmpd="sng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609273" y="823576"/>
            <a:ext cx="3371273" cy="3371273"/>
          </a:xfrm>
          <a:prstGeom prst="diamond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</Words>
  <Application>Microsoft Macintosh PowerPoint</Application>
  <PresentationFormat>On-screen Show (4:3)</PresentationFormat>
  <Paragraphs>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Leslie Meindorfer</cp:lastModifiedBy>
  <cp:revision>309</cp:revision>
  <dcterms:created xsi:type="dcterms:W3CDTF">2014-10-14T19:37:59Z</dcterms:created>
  <dcterms:modified xsi:type="dcterms:W3CDTF">2017-05-19T23:16:39Z</dcterms:modified>
</cp:coreProperties>
</file>