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92" y="1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1DD7-EF86-7047-9081-66519B84F4F8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BBCE-F251-9244-AA64-DA11FDF1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303867" y="296333"/>
            <a:ext cx="6265333" cy="4165601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3867" y="4394201"/>
            <a:ext cx="6282266" cy="2167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32760" y="1255035"/>
            <a:ext cx="3176039" cy="314551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299796" y="1497304"/>
            <a:ext cx="1306666" cy="1306666"/>
          </a:xfrm>
          <a:prstGeom prst="sun">
            <a:avLst/>
          </a:prstGeom>
          <a:solidFill>
            <a:srgbClr val="FFFF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921934" y="2865214"/>
            <a:ext cx="3394914" cy="15416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470400" y="3558338"/>
            <a:ext cx="2353733" cy="146453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02307" y="4684405"/>
            <a:ext cx="909760" cy="68215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374374" y="5107737"/>
            <a:ext cx="731959" cy="54883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8581" y="287867"/>
            <a:ext cx="6287552" cy="628755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303867" y="412750"/>
            <a:ext cx="6265333" cy="404918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3867" y="4394201"/>
            <a:ext cx="6271683" cy="2167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9150" y="4235451"/>
            <a:ext cx="5060950" cy="933450"/>
          </a:xfrm>
          <a:prstGeom prst="ellipse">
            <a:avLst/>
          </a:prstGeom>
          <a:gradFill flip="none" rotWithShape="1">
            <a:gsLst>
              <a:gs pos="3300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07360" y="950235"/>
            <a:ext cx="3703090" cy="357096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299796" y="1497304"/>
            <a:ext cx="1306666" cy="1306666"/>
          </a:xfrm>
          <a:prstGeom prst="sun">
            <a:avLst/>
          </a:prstGeom>
          <a:solidFill>
            <a:srgbClr val="FFFF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403338" y="2935064"/>
            <a:ext cx="3856360" cy="175123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470400" y="3558338"/>
            <a:ext cx="2353733" cy="146453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235607" y="4436755"/>
            <a:ext cx="909760" cy="68215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056874" y="4948987"/>
            <a:ext cx="731959" cy="54883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8581" y="287867"/>
            <a:ext cx="6287552" cy="6287552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3895075" y="5361737"/>
            <a:ext cx="549926" cy="41234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847574" y="5710987"/>
            <a:ext cx="437257" cy="32786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303867" y="412750"/>
            <a:ext cx="6265333" cy="404918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3867" y="4394201"/>
            <a:ext cx="6271683" cy="2167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54350" y="4235451"/>
            <a:ext cx="4095750" cy="876299"/>
          </a:xfrm>
          <a:prstGeom prst="ellipse">
            <a:avLst/>
          </a:prstGeom>
          <a:gradFill flip="none" rotWithShape="1">
            <a:gsLst>
              <a:gs pos="5100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07360" y="950235"/>
            <a:ext cx="3703090" cy="357096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299796" y="1497304"/>
            <a:ext cx="1306666" cy="1306666"/>
          </a:xfrm>
          <a:prstGeom prst="sun">
            <a:avLst/>
          </a:prstGeom>
          <a:solidFill>
            <a:srgbClr val="FFFF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384288" y="3004914"/>
            <a:ext cx="3856360" cy="175123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470400" y="3659938"/>
            <a:ext cx="2353733" cy="146453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457857" y="4957455"/>
            <a:ext cx="909760" cy="68215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266424" y="5412537"/>
            <a:ext cx="731959" cy="54883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8581" y="287867"/>
            <a:ext cx="6287552" cy="6287552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123674" y="5520487"/>
            <a:ext cx="437257" cy="32786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303867" y="412750"/>
            <a:ext cx="6265333" cy="404918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3867" y="4394201"/>
            <a:ext cx="6271683" cy="2167466"/>
          </a:xfrm>
          <a:prstGeom prst="rect">
            <a:avLst/>
          </a:prstGeom>
          <a:gradFill flip="none" rotWithShape="1">
            <a:gsLst>
              <a:gs pos="15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06650" y="4572000"/>
            <a:ext cx="2647950" cy="984250"/>
          </a:xfrm>
          <a:prstGeom prst="ellipse">
            <a:avLst/>
          </a:prstGeom>
          <a:gradFill flip="none" rotWithShape="1">
            <a:gsLst>
              <a:gs pos="5100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07360" y="950235"/>
            <a:ext cx="3703090" cy="3570965"/>
          </a:xfrm>
          <a:prstGeom prst="triangle">
            <a:avLst/>
          </a:prstGeom>
          <a:gradFill flip="none" rotWithShape="1">
            <a:gsLst>
              <a:gs pos="5500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299796" y="1497304"/>
            <a:ext cx="1306666" cy="1306666"/>
          </a:xfrm>
          <a:prstGeom prst="sun">
            <a:avLst/>
          </a:prstGeom>
          <a:solidFill>
            <a:srgbClr val="FFFF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384288" y="3004914"/>
            <a:ext cx="3856360" cy="175123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311650" y="3863138"/>
            <a:ext cx="2540000" cy="157881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089557" y="4582805"/>
            <a:ext cx="909760" cy="682154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955275" y="5126787"/>
            <a:ext cx="665912" cy="49931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8581" y="287867"/>
            <a:ext cx="6287552" cy="6287552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273025" y="5010589"/>
            <a:ext cx="727725" cy="545661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130025" y="4807329"/>
            <a:ext cx="397525" cy="298072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303867" y="296333"/>
            <a:ext cx="6265333" cy="4165601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03867" y="4394201"/>
            <a:ext cx="6265333" cy="2167466"/>
          </a:xfrm>
          <a:prstGeom prst="rect">
            <a:avLst/>
          </a:prstGeom>
          <a:gradFill flip="none" rotWithShape="1">
            <a:gsLst>
              <a:gs pos="27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63750" y="3937000"/>
            <a:ext cx="5010150" cy="1739900"/>
          </a:xfrm>
          <a:prstGeom prst="ellipse">
            <a:avLst/>
          </a:prstGeom>
          <a:gradFill flip="none" rotWithShape="1">
            <a:gsLst>
              <a:gs pos="3300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32760" y="1255035"/>
            <a:ext cx="3176039" cy="3145515"/>
          </a:xfrm>
          <a:prstGeom prst="triangle">
            <a:avLst/>
          </a:prstGeom>
          <a:gradFill flip="none" rotWithShape="1">
            <a:gsLst>
              <a:gs pos="6600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299796" y="1497304"/>
            <a:ext cx="1306666" cy="1306666"/>
          </a:xfrm>
          <a:prstGeom prst="sun">
            <a:avLst/>
          </a:prstGeom>
          <a:solidFill>
            <a:srgbClr val="FFFF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921934" y="2865214"/>
            <a:ext cx="3394914" cy="15416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8581" y="287867"/>
            <a:ext cx="6287552" cy="6287552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4470400" y="3558338"/>
            <a:ext cx="2353733" cy="146453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656824" y="4714036"/>
            <a:ext cx="1013130" cy="75966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1981606" y="4278005"/>
            <a:ext cx="1142593" cy="85673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006325" y="5101012"/>
            <a:ext cx="378476" cy="283788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196824" y="4650537"/>
            <a:ext cx="835287" cy="626313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21</cp:revision>
  <dcterms:created xsi:type="dcterms:W3CDTF">2015-02-12T02:14:06Z</dcterms:created>
  <dcterms:modified xsi:type="dcterms:W3CDTF">2015-04-22T17:40:11Z</dcterms:modified>
</cp:coreProperties>
</file>