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"/>
          <a:srcRect l="6812" t="23391" r="2279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  <a:ea typeface="+mj-lt"/>
                <a:cs typeface="+mj-lt"/>
              </a:rPr>
              <a:t>Principal Component Analysis (PCA)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41" name="Rectangle: Rounded Corners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It is unsupervised machine learning technique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Principal Component Analysis (PCA) is a linear dimensionality reduction technique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simplifies the complexity of the data by transforming it into a lower dimensional space while retaining most of the information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It is used when </a:t>
            </a:r>
            <a:r>
              <a:rPr lang="en-US" dirty="0">
                <a:ea typeface="+mn-lt"/>
                <a:cs typeface="+mn-lt"/>
              </a:rPr>
              <a:t>the number of features is large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can be used for various applications such as image processing, speech recognition, and data compression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main idea behind PCA is to find a new set of variables, called principal components 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principal components linear combinations of the original features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These principal components are chosen in such a way that they explain the maximum amount of variance in the data.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Dimensions are nothing but features that represent the data.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Example:</a:t>
            </a:r>
            <a:endParaRPr lang="en-US" dirty="0"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 28 X 28 image has 784 picture elements (pixels) that are the dimensions or features which together represent that image.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cs typeface="Calibri" panose="020F0502020204030204"/>
              </a:rPr>
              <a:t>In iris dataset we have 4 features </a:t>
            </a:r>
            <a:endParaRPr lang="en-US" dirty="0"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company has collected data on various customer attributes such as age, income, browsing time, products purchased, etc. 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table with numbers and 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2613" y="1034437"/>
            <a:ext cx="7997943" cy="432345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Why use PCA?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Data Visualization</a:t>
            </a:r>
            <a:endParaRPr lang="en-US" b="1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It projects the data into a lower dimension, allowing you to visualize the data in a 2D or 3D space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Speeding Up a Machine Learning (ML) Algorithm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cs typeface="Calibri" panose="020F0502020204030204"/>
              </a:rPr>
              <a:t>As the features are reduced it becomes easier to train 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/>
          </a:p>
          <a:p>
            <a:pPr marL="0" indent="0" algn="ctr">
              <a:buNone/>
            </a:pPr>
            <a:endParaRPr lang="en-US" sz="5400"/>
          </a:p>
          <a:p>
            <a:pPr marL="0" indent="0" algn="ctr">
              <a:buNone/>
            </a:pPr>
            <a:endParaRPr lang="en-US" sz="5400"/>
          </a:p>
          <a:p>
            <a:pPr marL="0" indent="0" algn="ctr">
              <a:buNone/>
            </a:pPr>
            <a:r>
              <a:rPr lang="en-US" sz="5400"/>
              <a:t>Thank You </a:t>
            </a:r>
            <a:endParaRPr 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1310</Words>
  <Application>WPS Presentation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Courier New</vt:lpstr>
      <vt:lpstr>Microsoft YaHei</vt:lpstr>
      <vt:lpstr>Arial Unicode MS</vt:lpstr>
      <vt:lpstr>Calibri</vt:lpstr>
      <vt:lpstr>office theme</vt:lpstr>
      <vt:lpstr>Principal Component Analysis (PCA)</vt:lpstr>
      <vt:lpstr>Introduction</vt:lpstr>
      <vt:lpstr>PowerPoint 演示文稿</vt:lpstr>
      <vt:lpstr>PowerPoint 演示文稿</vt:lpstr>
      <vt:lpstr>PowerPoint 演示文稿</vt:lpstr>
      <vt:lpstr>Why use PCA?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</cp:lastModifiedBy>
  <cp:revision>77</cp:revision>
  <dcterms:created xsi:type="dcterms:W3CDTF">2024-01-03T05:34:00Z</dcterms:created>
  <dcterms:modified xsi:type="dcterms:W3CDTF">2024-01-04T01:24:35Z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58E37FCD86644C15B33799B07FC1C9FA_12</vt:lpwstr>
  </property>
  <property fmtid="{D5CDD505-2E9C-101B-9397-08002B2CF9AE}" pid="3" name="KSOProductBuildVer">
    <vt:lpwstr>1033-12.2.0.13359</vt:lpwstr>
  </property>
</Properties>
</file>