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76" r:id="rId3"/>
    <p:sldId id="27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3" r:id="rId15"/>
    <p:sldId id="267" r:id="rId16"/>
    <p:sldId id="268" r:id="rId17"/>
    <p:sldId id="269" r:id="rId18"/>
    <p:sldId id="270" r:id="rId19"/>
    <p:sldId id="271" r:id="rId20"/>
    <p:sldId id="272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96E489-5D83-4533-81C8-882B7FEF59BA}" v="541" dt="2023-12-30T15:57:14.8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jjan Adhikari" userId="S::sajjan.adhikari@infodev.com.np::a98541f7-95f9-45c0-9b82-f5486fec9333" providerId="AD" clId="Web-{1C96E489-5D83-4533-81C8-882B7FEF59BA}"/>
    <pc:docChg chg="addSld modSld addMainMaster delMainMaster">
      <pc:chgData name="Sajjan Adhikari" userId="S::sajjan.adhikari@infodev.com.np::a98541f7-95f9-45c0-9b82-f5486fec9333" providerId="AD" clId="Web-{1C96E489-5D83-4533-81C8-882B7FEF59BA}" dt="2023-12-30T15:57:14.889" v="523"/>
      <pc:docMkLst>
        <pc:docMk/>
      </pc:docMkLst>
      <pc:sldChg chg="addSp modSp mod setBg modClrScheme chgLayout">
        <pc:chgData name="Sajjan Adhikari" userId="S::sajjan.adhikari@infodev.com.np::a98541f7-95f9-45c0-9b82-f5486fec9333" providerId="AD" clId="Web-{1C96E489-5D83-4533-81C8-882B7FEF59BA}" dt="2023-12-30T14:23:25.645" v="39" actId="20577"/>
        <pc:sldMkLst>
          <pc:docMk/>
          <pc:sldMk cId="109857222" sldId="256"/>
        </pc:sldMkLst>
        <pc:spChg chg="mod">
          <ac:chgData name="Sajjan Adhikari" userId="S::sajjan.adhikari@infodev.com.np::a98541f7-95f9-45c0-9b82-f5486fec9333" providerId="AD" clId="Web-{1C96E489-5D83-4533-81C8-882B7FEF59BA}" dt="2023-12-30T14:23:25.645" v="39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ajjan Adhikari" userId="S::sajjan.adhikari@infodev.com.np::a98541f7-95f9-45c0-9b82-f5486fec9333" providerId="AD" clId="Web-{1C96E489-5D83-4533-81C8-882B7FEF59BA}" dt="2023-12-30T14:21:03.188" v="14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Sajjan Adhikari" userId="S::sajjan.adhikari@infodev.com.np::a98541f7-95f9-45c0-9b82-f5486fec9333" providerId="AD" clId="Web-{1C96E489-5D83-4533-81C8-882B7FEF59BA}" dt="2023-12-30T14:21:03.188" v="14"/>
          <ac:spMkLst>
            <pc:docMk/>
            <pc:sldMk cId="109857222" sldId="256"/>
            <ac:spMk id="9" creationId="{B6D694DB-A3FC-4F14-A225-17BEBA4416DA}"/>
          </ac:spMkLst>
        </pc:spChg>
        <pc:grpChg chg="add">
          <ac:chgData name="Sajjan Adhikari" userId="S::sajjan.adhikari@infodev.com.np::a98541f7-95f9-45c0-9b82-f5486fec9333" providerId="AD" clId="Web-{1C96E489-5D83-4533-81C8-882B7FEF59BA}" dt="2023-12-30T14:21:03.188" v="14"/>
          <ac:grpSpMkLst>
            <pc:docMk/>
            <pc:sldMk cId="109857222" sldId="256"/>
            <ac:grpSpMk id="11" creationId="{D4433877-8295-4A0D-94F7-BFD8A63360E4}"/>
          </ac:grpSpMkLst>
        </pc:grpChg>
        <pc:picChg chg="add">
          <ac:chgData name="Sajjan Adhikari" userId="S::sajjan.adhikari@infodev.com.np::a98541f7-95f9-45c0-9b82-f5486fec9333" providerId="AD" clId="Web-{1C96E489-5D83-4533-81C8-882B7FEF59BA}" dt="2023-12-30T14:21:03.188" v="14"/>
          <ac:picMkLst>
            <pc:docMk/>
            <pc:sldMk cId="109857222" sldId="256"/>
            <ac:picMk id="4" creationId="{59544392-85BB-7F64-3D6D-F2F3FE6822D0}"/>
          </ac:picMkLst>
        </pc:picChg>
      </pc:sldChg>
      <pc:sldChg chg="addSp delSp modSp new mod setBg">
        <pc:chgData name="Sajjan Adhikari" userId="S::sajjan.adhikari@infodev.com.np::a98541f7-95f9-45c0-9b82-f5486fec9333" providerId="AD" clId="Web-{1C96E489-5D83-4533-81C8-882B7FEF59BA}" dt="2023-12-30T14:28:16.091" v="54" actId="20577"/>
        <pc:sldMkLst>
          <pc:docMk/>
          <pc:sldMk cId="4073097329" sldId="257"/>
        </pc:sldMkLst>
        <pc:spChg chg="mod">
          <ac:chgData name="Sajjan Adhikari" userId="S::sajjan.adhikari@infodev.com.np::a98541f7-95f9-45c0-9b82-f5486fec9333" providerId="AD" clId="Web-{1C96E489-5D83-4533-81C8-882B7FEF59BA}" dt="2023-12-30T14:27:45.153" v="49" actId="20577"/>
          <ac:spMkLst>
            <pc:docMk/>
            <pc:sldMk cId="4073097329" sldId="257"/>
            <ac:spMk id="2" creationId="{1348A0CD-AD9E-0222-EF27-284B7722E98F}"/>
          </ac:spMkLst>
        </pc:spChg>
        <pc:spChg chg="add del mod">
          <ac:chgData name="Sajjan Adhikari" userId="S::sajjan.adhikari@infodev.com.np::a98541f7-95f9-45c0-9b82-f5486fec9333" providerId="AD" clId="Web-{1C96E489-5D83-4533-81C8-882B7FEF59BA}" dt="2023-12-30T14:21:56.737" v="23"/>
          <ac:spMkLst>
            <pc:docMk/>
            <pc:sldMk cId="4073097329" sldId="257"/>
            <ac:spMk id="3" creationId="{2BCAC8ED-1F58-E4C0-9D30-DD20D29E3137}"/>
          </ac:spMkLst>
        </pc:spChg>
        <pc:spChg chg="add del">
          <ac:chgData name="Sajjan Adhikari" userId="S::sajjan.adhikari@infodev.com.np::a98541f7-95f9-45c0-9b82-f5486fec9333" providerId="AD" clId="Web-{1C96E489-5D83-4533-81C8-882B7FEF59BA}" dt="2023-12-30T14:21:56.737" v="23"/>
          <ac:spMkLst>
            <pc:docMk/>
            <pc:sldMk cId="4073097329" sldId="257"/>
            <ac:spMk id="8" creationId="{63E5BFF9-8D75-4F8D-AA2E-E9AF4156BF0C}"/>
          </ac:spMkLst>
        </pc:spChg>
        <pc:spChg chg="add del">
          <ac:chgData name="Sajjan Adhikari" userId="S::sajjan.adhikari@infodev.com.np::a98541f7-95f9-45c0-9b82-f5486fec9333" providerId="AD" clId="Web-{1C96E489-5D83-4533-81C8-882B7FEF59BA}" dt="2023-12-30T14:21:56.737" v="23"/>
          <ac:spMkLst>
            <pc:docMk/>
            <pc:sldMk cId="4073097329" sldId="257"/>
            <ac:spMk id="10" creationId="{5074A657-B6F7-47AE-B719-D3590207EAA5}"/>
          </ac:spMkLst>
        </pc:spChg>
        <pc:spChg chg="add del">
          <ac:chgData name="Sajjan Adhikari" userId="S::sajjan.adhikari@infodev.com.np::a98541f7-95f9-45c0-9b82-f5486fec9333" providerId="AD" clId="Web-{1C96E489-5D83-4533-81C8-882B7FEF59BA}" dt="2023-12-30T14:21:56.737" v="23"/>
          <ac:spMkLst>
            <pc:docMk/>
            <pc:sldMk cId="4073097329" sldId="257"/>
            <ac:spMk id="23" creationId="{8DB0478B-1B97-4BFD-90B4-35597D8217CF}"/>
          </ac:spMkLst>
        </pc:spChg>
        <pc:spChg chg="add del">
          <ac:chgData name="Sajjan Adhikari" userId="S::sajjan.adhikari@infodev.com.np::a98541f7-95f9-45c0-9b82-f5486fec9333" providerId="AD" clId="Web-{1C96E489-5D83-4533-81C8-882B7FEF59BA}" dt="2023-12-30T14:21:56.721" v="22"/>
          <ac:spMkLst>
            <pc:docMk/>
            <pc:sldMk cId="4073097329" sldId="257"/>
            <ac:spMk id="28" creationId="{0F358BAA-9C8A-4E17-BAD8-32FD6FFEA730}"/>
          </ac:spMkLst>
        </pc:spChg>
        <pc:spChg chg="add del">
          <ac:chgData name="Sajjan Adhikari" userId="S::sajjan.adhikari@infodev.com.np::a98541f7-95f9-45c0-9b82-f5486fec9333" providerId="AD" clId="Web-{1C96E489-5D83-4533-81C8-882B7FEF59BA}" dt="2023-12-30T14:21:56.721" v="22"/>
          <ac:spMkLst>
            <pc:docMk/>
            <pc:sldMk cId="4073097329" sldId="257"/>
            <ac:spMk id="30" creationId="{4D6F41A4-BEE3-4935-9371-4ADEA67A22F9}"/>
          </ac:spMkLst>
        </pc:spChg>
        <pc:spChg chg="add">
          <ac:chgData name="Sajjan Adhikari" userId="S::sajjan.adhikari@infodev.com.np::a98541f7-95f9-45c0-9b82-f5486fec9333" providerId="AD" clId="Web-{1C96E489-5D83-4533-81C8-882B7FEF59BA}" dt="2023-12-30T14:21:56.737" v="23"/>
          <ac:spMkLst>
            <pc:docMk/>
            <pc:sldMk cId="4073097329" sldId="257"/>
            <ac:spMk id="38" creationId="{DC83D935-436B-4F4D-A47B-4FD95E2C1D80}"/>
          </ac:spMkLst>
        </pc:spChg>
        <pc:spChg chg="add del">
          <ac:chgData name="Sajjan Adhikari" userId="S::sajjan.adhikari@infodev.com.np::a98541f7-95f9-45c0-9b82-f5486fec9333" providerId="AD" clId="Web-{1C96E489-5D83-4533-81C8-882B7FEF59BA}" dt="2023-12-30T14:21:56.721" v="22"/>
          <ac:spMkLst>
            <pc:docMk/>
            <pc:sldMk cId="4073097329" sldId="257"/>
            <ac:spMk id="39" creationId="{7FE1D329-7CB2-4DF5-B0C0-36DD19EBC66D}"/>
          </ac:spMkLst>
        </pc:spChg>
        <pc:spChg chg="add del">
          <ac:chgData name="Sajjan Adhikari" userId="S::sajjan.adhikari@infodev.com.np::a98541f7-95f9-45c0-9b82-f5486fec9333" providerId="AD" clId="Web-{1C96E489-5D83-4533-81C8-882B7FEF59BA}" dt="2023-12-30T14:21:56.721" v="22"/>
          <ac:spMkLst>
            <pc:docMk/>
            <pc:sldMk cId="4073097329" sldId="257"/>
            <ac:spMk id="41" creationId="{BE131372-D9E8-4ABB-91DE-7E21E3FFB923}"/>
          </ac:spMkLst>
        </pc:spChg>
        <pc:spChg chg="add del">
          <ac:chgData name="Sajjan Adhikari" userId="S::sajjan.adhikari@infodev.com.np::a98541f7-95f9-45c0-9b82-f5486fec9333" providerId="AD" clId="Web-{1C96E489-5D83-4533-81C8-882B7FEF59BA}" dt="2023-12-30T14:21:56.721" v="22"/>
          <ac:spMkLst>
            <pc:docMk/>
            <pc:sldMk cId="4073097329" sldId="257"/>
            <ac:spMk id="43" creationId="{C80246C7-15B2-4B1C-A50F-8CA5FFB64B45}"/>
          </ac:spMkLst>
        </pc:spChg>
        <pc:spChg chg="add del">
          <ac:chgData name="Sajjan Adhikari" userId="S::sajjan.adhikari@infodev.com.np::a98541f7-95f9-45c0-9b82-f5486fec9333" providerId="AD" clId="Web-{1C96E489-5D83-4533-81C8-882B7FEF59BA}" dt="2023-12-30T14:21:56.721" v="22"/>
          <ac:spMkLst>
            <pc:docMk/>
            <pc:sldMk cId="4073097329" sldId="257"/>
            <ac:spMk id="53" creationId="{05FCB4FA-A461-4C52-802B-EBF497907668}"/>
          </ac:spMkLst>
        </pc:spChg>
        <pc:spChg chg="add">
          <ac:chgData name="Sajjan Adhikari" userId="S::sajjan.adhikari@infodev.com.np::a98541f7-95f9-45c0-9b82-f5486fec9333" providerId="AD" clId="Web-{1C96E489-5D83-4533-81C8-882B7FEF59BA}" dt="2023-12-30T14:21:56.737" v="23"/>
          <ac:spMkLst>
            <pc:docMk/>
            <pc:sldMk cId="4073097329" sldId="257"/>
            <ac:spMk id="55" creationId="{471A3572-4543-4883-A749-0458CD8700C2}"/>
          </ac:spMkLst>
        </pc:spChg>
        <pc:spChg chg="add">
          <ac:chgData name="Sajjan Adhikari" userId="S::sajjan.adhikari@infodev.com.np::a98541f7-95f9-45c0-9b82-f5486fec9333" providerId="AD" clId="Web-{1C96E489-5D83-4533-81C8-882B7FEF59BA}" dt="2023-12-30T14:21:56.737" v="23"/>
          <ac:spMkLst>
            <pc:docMk/>
            <pc:sldMk cId="4073097329" sldId="257"/>
            <ac:spMk id="56" creationId="{4036AB30-180B-4ED5-A38B-175705419281}"/>
          </ac:spMkLst>
        </pc:spChg>
        <pc:spChg chg="add mod">
          <ac:chgData name="Sajjan Adhikari" userId="S::sajjan.adhikari@infodev.com.np::a98541f7-95f9-45c0-9b82-f5486fec9333" providerId="AD" clId="Web-{1C96E489-5D83-4533-81C8-882B7FEF59BA}" dt="2023-12-30T14:28:16.091" v="54" actId="20577"/>
          <ac:spMkLst>
            <pc:docMk/>
            <pc:sldMk cId="4073097329" sldId="257"/>
            <ac:spMk id="58" creationId="{2BCAC8ED-1F58-E4C0-9D30-DD20D29E3137}"/>
          </ac:spMkLst>
        </pc:spChg>
        <pc:grpChg chg="add del">
          <ac:chgData name="Sajjan Adhikari" userId="S::sajjan.adhikari@infodev.com.np::a98541f7-95f9-45c0-9b82-f5486fec9333" providerId="AD" clId="Web-{1C96E489-5D83-4533-81C8-882B7FEF59BA}" dt="2023-12-30T14:21:56.737" v="23"/>
          <ac:grpSpMkLst>
            <pc:docMk/>
            <pc:sldMk cId="4073097329" sldId="257"/>
            <ac:grpSpMk id="12" creationId="{5F495AF5-CD36-4EE9-95DB-86D2A3931028}"/>
          </ac:grpSpMkLst>
        </pc:grpChg>
        <pc:grpChg chg="add del">
          <ac:chgData name="Sajjan Adhikari" userId="S::sajjan.adhikari@infodev.com.np::a98541f7-95f9-45c0-9b82-f5486fec9333" providerId="AD" clId="Web-{1C96E489-5D83-4533-81C8-882B7FEF59BA}" dt="2023-12-30T14:21:56.721" v="22"/>
          <ac:grpSpMkLst>
            <pc:docMk/>
            <pc:sldMk cId="4073097329" sldId="257"/>
            <ac:grpSpMk id="32" creationId="{7726F010-956A-40BC-8A1F-8002DC729B4C}"/>
          </ac:grpSpMkLst>
        </pc:grpChg>
        <pc:grpChg chg="add del">
          <ac:chgData name="Sajjan Adhikari" userId="S::sajjan.adhikari@infodev.com.np::a98541f7-95f9-45c0-9b82-f5486fec9333" providerId="AD" clId="Web-{1C96E489-5D83-4533-81C8-882B7FEF59BA}" dt="2023-12-30T14:21:56.721" v="22"/>
          <ac:grpSpMkLst>
            <pc:docMk/>
            <pc:sldMk cId="4073097329" sldId="257"/>
            <ac:grpSpMk id="45" creationId="{FCC9ACE2-9E30-4252-B1E6-43035ABB5623}"/>
          </ac:grpSpMkLst>
        </pc:grpChg>
        <pc:grpChg chg="add">
          <ac:chgData name="Sajjan Adhikari" userId="S::sajjan.adhikari@infodev.com.np::a98541f7-95f9-45c0-9b82-f5486fec9333" providerId="AD" clId="Web-{1C96E489-5D83-4533-81C8-882B7FEF59BA}" dt="2023-12-30T14:21:56.737" v="23"/>
          <ac:grpSpMkLst>
            <pc:docMk/>
            <pc:sldMk cId="4073097329" sldId="257"/>
            <ac:grpSpMk id="57" creationId="{C7DC96D6-0134-4EA3-8B0A-6A255D6BDE31}"/>
          </ac:grpSpMkLst>
        </pc:grpChg>
        <pc:graphicFrameChg chg="add del mod ord modGraphic">
          <ac:chgData name="Sajjan Adhikari" userId="S::sajjan.adhikari@infodev.com.np::a98541f7-95f9-45c0-9b82-f5486fec9333" providerId="AD" clId="Web-{1C96E489-5D83-4533-81C8-882B7FEF59BA}" dt="2023-12-30T14:21:35.392" v="19"/>
          <ac:graphicFrameMkLst>
            <pc:docMk/>
            <pc:sldMk cId="4073097329" sldId="257"/>
            <ac:graphicFrameMk id="4" creationId="{8A761006-E01A-4658-5DF9-A3A6277E92F3}"/>
          </ac:graphicFrameMkLst>
        </pc:graphicFrameChg>
      </pc:sldChg>
      <pc:sldChg chg="modSp new">
        <pc:chgData name="Sajjan Adhikari" userId="S::sajjan.adhikari@infodev.com.np::a98541f7-95f9-45c0-9b82-f5486fec9333" providerId="AD" clId="Web-{1C96E489-5D83-4533-81C8-882B7FEF59BA}" dt="2023-12-30T14:40:35.459" v="173" actId="20577"/>
        <pc:sldMkLst>
          <pc:docMk/>
          <pc:sldMk cId="4110314934" sldId="258"/>
        </pc:sldMkLst>
        <pc:spChg chg="mod">
          <ac:chgData name="Sajjan Adhikari" userId="S::sajjan.adhikari@infodev.com.np::a98541f7-95f9-45c0-9b82-f5486fec9333" providerId="AD" clId="Web-{1C96E489-5D83-4533-81C8-882B7FEF59BA}" dt="2023-12-30T14:29:14.343" v="56" actId="20577"/>
          <ac:spMkLst>
            <pc:docMk/>
            <pc:sldMk cId="4110314934" sldId="258"/>
            <ac:spMk id="2" creationId="{318BEF21-8F2F-4B64-7E92-2E4F28C579E8}"/>
          </ac:spMkLst>
        </pc:spChg>
        <pc:spChg chg="mod">
          <ac:chgData name="Sajjan Adhikari" userId="S::sajjan.adhikari@infodev.com.np::a98541f7-95f9-45c0-9b82-f5486fec9333" providerId="AD" clId="Web-{1C96E489-5D83-4533-81C8-882B7FEF59BA}" dt="2023-12-30T14:40:35.459" v="173" actId="20577"/>
          <ac:spMkLst>
            <pc:docMk/>
            <pc:sldMk cId="4110314934" sldId="258"/>
            <ac:spMk id="3" creationId="{617649C5-15C9-9394-4C09-A272923D8364}"/>
          </ac:spMkLst>
        </pc:spChg>
      </pc:sldChg>
      <pc:sldChg chg="modSp new">
        <pc:chgData name="Sajjan Adhikari" userId="S::sajjan.adhikari@infodev.com.np::a98541f7-95f9-45c0-9b82-f5486fec9333" providerId="AD" clId="Web-{1C96E489-5D83-4533-81C8-882B7FEF59BA}" dt="2023-12-30T14:37:45.814" v="156" actId="20577"/>
        <pc:sldMkLst>
          <pc:docMk/>
          <pc:sldMk cId="383331469" sldId="259"/>
        </pc:sldMkLst>
        <pc:spChg chg="mod">
          <ac:chgData name="Sajjan Adhikari" userId="S::sajjan.adhikari@infodev.com.np::a98541f7-95f9-45c0-9b82-f5486fec9333" providerId="AD" clId="Web-{1C96E489-5D83-4533-81C8-882B7FEF59BA}" dt="2023-12-30T14:37:10.047" v="151" actId="20577"/>
          <ac:spMkLst>
            <pc:docMk/>
            <pc:sldMk cId="383331469" sldId="259"/>
            <ac:spMk id="2" creationId="{DE159EDF-157F-CA98-0E18-90122BC52570}"/>
          </ac:spMkLst>
        </pc:spChg>
        <pc:spChg chg="mod">
          <ac:chgData name="Sajjan Adhikari" userId="S::sajjan.adhikari@infodev.com.np::a98541f7-95f9-45c0-9b82-f5486fec9333" providerId="AD" clId="Web-{1C96E489-5D83-4533-81C8-882B7FEF59BA}" dt="2023-12-30T14:37:45.814" v="156" actId="20577"/>
          <ac:spMkLst>
            <pc:docMk/>
            <pc:sldMk cId="383331469" sldId="259"/>
            <ac:spMk id="3" creationId="{281C171B-2A26-427C-CFA0-D0EF244673F4}"/>
          </ac:spMkLst>
        </pc:spChg>
      </pc:sldChg>
      <pc:sldChg chg="addSp delSp modSp new">
        <pc:chgData name="Sajjan Adhikari" userId="S::sajjan.adhikari@infodev.com.np::a98541f7-95f9-45c0-9b82-f5486fec9333" providerId="AD" clId="Web-{1C96E489-5D83-4533-81C8-882B7FEF59BA}" dt="2023-12-30T14:45:11.795" v="192" actId="1076"/>
        <pc:sldMkLst>
          <pc:docMk/>
          <pc:sldMk cId="502540501" sldId="260"/>
        </pc:sldMkLst>
        <pc:spChg chg="del">
          <ac:chgData name="Sajjan Adhikari" userId="S::sajjan.adhikari@infodev.com.np::a98541f7-95f9-45c0-9b82-f5486fec9333" providerId="AD" clId="Web-{1C96E489-5D83-4533-81C8-882B7FEF59BA}" dt="2023-12-30T14:41:09.897" v="174"/>
          <ac:spMkLst>
            <pc:docMk/>
            <pc:sldMk cId="502540501" sldId="260"/>
            <ac:spMk id="3" creationId="{D260554E-A039-D5B2-65D7-351DF3B65B7D}"/>
          </ac:spMkLst>
        </pc:spChg>
        <pc:spChg chg="add del mod">
          <ac:chgData name="Sajjan Adhikari" userId="S::sajjan.adhikari@infodev.com.np::a98541f7-95f9-45c0-9b82-f5486fec9333" providerId="AD" clId="Web-{1C96E489-5D83-4533-81C8-882B7FEF59BA}" dt="2023-12-30T14:44:56.029" v="188"/>
          <ac:spMkLst>
            <pc:docMk/>
            <pc:sldMk cId="502540501" sldId="260"/>
            <ac:spMk id="6" creationId="{51728512-0BBD-CA85-A225-FED816EB7DCB}"/>
          </ac:spMkLst>
        </pc:spChg>
        <pc:picChg chg="add del mod ord">
          <ac:chgData name="Sajjan Adhikari" userId="S::sajjan.adhikari@infodev.com.np::a98541f7-95f9-45c0-9b82-f5486fec9333" providerId="AD" clId="Web-{1C96E489-5D83-4533-81C8-882B7FEF59BA}" dt="2023-12-30T14:44:53.326" v="187"/>
          <ac:picMkLst>
            <pc:docMk/>
            <pc:sldMk cId="502540501" sldId="260"/>
            <ac:picMk id="4" creationId="{F93A293E-8686-E650-E479-B5B15DF2B5CF}"/>
          </ac:picMkLst>
        </pc:picChg>
        <pc:picChg chg="add mod ord">
          <ac:chgData name="Sajjan Adhikari" userId="S::sajjan.adhikari@infodev.com.np::a98541f7-95f9-45c0-9b82-f5486fec9333" providerId="AD" clId="Web-{1C96E489-5D83-4533-81C8-882B7FEF59BA}" dt="2023-12-30T14:45:11.795" v="192" actId="1076"/>
          <ac:picMkLst>
            <pc:docMk/>
            <pc:sldMk cId="502540501" sldId="260"/>
            <ac:picMk id="7" creationId="{4D9A6FE5-1A8E-999E-04D2-4CB7B243CB4A}"/>
          </ac:picMkLst>
        </pc:picChg>
      </pc:sldChg>
      <pc:sldChg chg="addSp delSp modSp new mod setBg">
        <pc:chgData name="Sajjan Adhikari" userId="S::sajjan.adhikari@infodev.com.np::a98541f7-95f9-45c0-9b82-f5486fec9333" providerId="AD" clId="Web-{1C96E489-5D83-4533-81C8-882B7FEF59BA}" dt="2023-12-30T14:42:37.291" v="185"/>
        <pc:sldMkLst>
          <pc:docMk/>
          <pc:sldMk cId="1258590621" sldId="261"/>
        </pc:sldMkLst>
        <pc:spChg chg="mod">
          <ac:chgData name="Sajjan Adhikari" userId="S::sajjan.adhikari@infodev.com.np::a98541f7-95f9-45c0-9b82-f5486fec9333" providerId="AD" clId="Web-{1C96E489-5D83-4533-81C8-882B7FEF59BA}" dt="2023-12-30T14:42:37.291" v="185"/>
          <ac:spMkLst>
            <pc:docMk/>
            <pc:sldMk cId="1258590621" sldId="261"/>
            <ac:spMk id="2" creationId="{8E19F2BF-D580-EEFB-4278-4FE65C952E0C}"/>
          </ac:spMkLst>
        </pc:spChg>
        <pc:spChg chg="mod">
          <ac:chgData name="Sajjan Adhikari" userId="S::sajjan.adhikari@infodev.com.np::a98541f7-95f9-45c0-9b82-f5486fec9333" providerId="AD" clId="Web-{1C96E489-5D83-4533-81C8-882B7FEF59BA}" dt="2023-12-30T14:42:37.291" v="185"/>
          <ac:spMkLst>
            <pc:docMk/>
            <pc:sldMk cId="1258590621" sldId="261"/>
            <ac:spMk id="3" creationId="{F57BD184-6410-0E9E-F346-902F6F2E95F5}"/>
          </ac:spMkLst>
        </pc:spChg>
        <pc:spChg chg="add">
          <ac:chgData name="Sajjan Adhikari" userId="S::sajjan.adhikari@infodev.com.np::a98541f7-95f9-45c0-9b82-f5486fec9333" providerId="AD" clId="Web-{1C96E489-5D83-4533-81C8-882B7FEF59BA}" dt="2023-12-30T14:42:37.291" v="185"/>
          <ac:spMkLst>
            <pc:docMk/>
            <pc:sldMk cId="1258590621" sldId="261"/>
            <ac:spMk id="8" creationId="{471A3572-4543-4883-A749-0458CD8700C2}"/>
          </ac:spMkLst>
        </pc:spChg>
        <pc:spChg chg="add del">
          <ac:chgData name="Sajjan Adhikari" userId="S::sajjan.adhikari@infodev.com.np::a98541f7-95f9-45c0-9b82-f5486fec9333" providerId="AD" clId="Web-{1C96E489-5D83-4533-81C8-882B7FEF59BA}" dt="2023-12-30T14:42:37.275" v="184"/>
          <ac:spMkLst>
            <pc:docMk/>
            <pc:sldMk cId="1258590621" sldId="261"/>
            <ac:spMk id="9" creationId="{03AE087C-11E2-4305-9282-D7F122FE726E}"/>
          </ac:spMkLst>
        </pc:spChg>
        <pc:spChg chg="add">
          <ac:chgData name="Sajjan Adhikari" userId="S::sajjan.adhikari@infodev.com.np::a98541f7-95f9-45c0-9b82-f5486fec9333" providerId="AD" clId="Web-{1C96E489-5D83-4533-81C8-882B7FEF59BA}" dt="2023-12-30T14:42:37.291" v="185"/>
          <ac:spMkLst>
            <pc:docMk/>
            <pc:sldMk cId="1258590621" sldId="261"/>
            <ac:spMk id="10" creationId="{4036AB30-180B-4ED5-A38B-175705419281}"/>
          </ac:spMkLst>
        </pc:spChg>
        <pc:spChg chg="add">
          <ac:chgData name="Sajjan Adhikari" userId="S::sajjan.adhikari@infodev.com.np::a98541f7-95f9-45c0-9b82-f5486fec9333" providerId="AD" clId="Web-{1C96E489-5D83-4533-81C8-882B7FEF59BA}" dt="2023-12-30T14:42:37.291" v="185"/>
          <ac:spMkLst>
            <pc:docMk/>
            <pc:sldMk cId="1258590621" sldId="261"/>
            <ac:spMk id="18" creationId="{DC83D935-436B-4F4D-A47B-4FD95E2C1D80}"/>
          </ac:spMkLst>
        </pc:spChg>
        <pc:grpChg chg="add del">
          <ac:chgData name="Sajjan Adhikari" userId="S::sajjan.adhikari@infodev.com.np::a98541f7-95f9-45c0-9b82-f5486fec9333" providerId="AD" clId="Web-{1C96E489-5D83-4533-81C8-882B7FEF59BA}" dt="2023-12-30T14:42:37.275" v="184"/>
          <ac:grpSpMkLst>
            <pc:docMk/>
            <pc:sldMk cId="1258590621" sldId="261"/>
            <ac:grpSpMk id="11" creationId="{6ACF365D-F104-414F-93C3-D9F568808E0D}"/>
          </ac:grpSpMkLst>
        </pc:grpChg>
        <pc:grpChg chg="add">
          <ac:chgData name="Sajjan Adhikari" userId="S::sajjan.adhikari@infodev.com.np::a98541f7-95f9-45c0-9b82-f5486fec9333" providerId="AD" clId="Web-{1C96E489-5D83-4533-81C8-882B7FEF59BA}" dt="2023-12-30T14:42:37.291" v="185"/>
          <ac:grpSpMkLst>
            <pc:docMk/>
            <pc:sldMk cId="1258590621" sldId="261"/>
            <ac:grpSpMk id="12" creationId="{C7DC96D6-0134-4EA3-8B0A-6A255D6BDE31}"/>
          </ac:grpSpMkLst>
        </pc:grpChg>
        <pc:picChg chg="add del">
          <ac:chgData name="Sajjan Adhikari" userId="S::sajjan.adhikari@infodev.com.np::a98541f7-95f9-45c0-9b82-f5486fec9333" providerId="AD" clId="Web-{1C96E489-5D83-4533-81C8-882B7FEF59BA}" dt="2023-12-30T14:42:37.275" v="184"/>
          <ac:picMkLst>
            <pc:docMk/>
            <pc:sldMk cId="1258590621" sldId="261"/>
            <ac:picMk id="5" creationId="{CE3F2DB1-4370-2FA5-0FCF-BA615C2CF3B9}"/>
          </ac:picMkLst>
        </pc:picChg>
      </pc:sldChg>
      <pc:sldChg chg="modSp new">
        <pc:chgData name="Sajjan Adhikari" userId="S::sajjan.adhikari@infodev.com.np::a98541f7-95f9-45c0-9b82-f5486fec9333" providerId="AD" clId="Web-{1C96E489-5D83-4533-81C8-882B7FEF59BA}" dt="2023-12-30T14:47:53.253" v="203" actId="20577"/>
        <pc:sldMkLst>
          <pc:docMk/>
          <pc:sldMk cId="410856992" sldId="262"/>
        </pc:sldMkLst>
        <pc:spChg chg="mod">
          <ac:chgData name="Sajjan Adhikari" userId="S::sajjan.adhikari@infodev.com.np::a98541f7-95f9-45c0-9b82-f5486fec9333" providerId="AD" clId="Web-{1C96E489-5D83-4533-81C8-882B7FEF59BA}" dt="2023-12-30T14:47:53.253" v="203" actId="20577"/>
          <ac:spMkLst>
            <pc:docMk/>
            <pc:sldMk cId="410856992" sldId="262"/>
            <ac:spMk id="3" creationId="{A86650E2-AF19-D67D-94EC-128896FF7CF7}"/>
          </ac:spMkLst>
        </pc:spChg>
      </pc:sldChg>
      <pc:sldChg chg="modSp new">
        <pc:chgData name="Sajjan Adhikari" userId="S::sajjan.adhikari@infodev.com.np::a98541f7-95f9-45c0-9b82-f5486fec9333" providerId="AD" clId="Web-{1C96E489-5D83-4533-81C8-882B7FEF59BA}" dt="2023-12-30T15:09:59.029" v="326" actId="20577"/>
        <pc:sldMkLst>
          <pc:docMk/>
          <pc:sldMk cId="275836265" sldId="263"/>
        </pc:sldMkLst>
        <pc:spChg chg="mod">
          <ac:chgData name="Sajjan Adhikari" userId="S::sajjan.adhikari@infodev.com.np::a98541f7-95f9-45c0-9b82-f5486fec9333" providerId="AD" clId="Web-{1C96E489-5D83-4533-81C8-882B7FEF59BA}" dt="2023-12-30T14:47:58.847" v="206" actId="20577"/>
          <ac:spMkLst>
            <pc:docMk/>
            <pc:sldMk cId="275836265" sldId="263"/>
            <ac:spMk id="2" creationId="{411D47A3-A2C1-E016-FF2F-1CF15E3D5B5C}"/>
          </ac:spMkLst>
        </pc:spChg>
        <pc:spChg chg="mod">
          <ac:chgData name="Sajjan Adhikari" userId="S::sajjan.adhikari@infodev.com.np::a98541f7-95f9-45c0-9b82-f5486fec9333" providerId="AD" clId="Web-{1C96E489-5D83-4533-81C8-882B7FEF59BA}" dt="2023-12-30T15:09:59.029" v="326" actId="20577"/>
          <ac:spMkLst>
            <pc:docMk/>
            <pc:sldMk cId="275836265" sldId="263"/>
            <ac:spMk id="3" creationId="{E37667DC-21C4-7174-A7D7-D510BF26C971}"/>
          </ac:spMkLst>
        </pc:spChg>
      </pc:sldChg>
      <pc:sldChg chg="modSp new">
        <pc:chgData name="Sajjan Adhikari" userId="S::sajjan.adhikari@infodev.com.np::a98541f7-95f9-45c0-9b82-f5486fec9333" providerId="AD" clId="Web-{1C96E489-5D83-4533-81C8-882B7FEF59BA}" dt="2023-12-30T15:00:52.339" v="265" actId="20577"/>
        <pc:sldMkLst>
          <pc:docMk/>
          <pc:sldMk cId="2998055231" sldId="264"/>
        </pc:sldMkLst>
        <pc:spChg chg="mod">
          <ac:chgData name="Sajjan Adhikari" userId="S::sajjan.adhikari@infodev.com.np::a98541f7-95f9-45c0-9b82-f5486fec9333" providerId="AD" clId="Web-{1C96E489-5D83-4533-81C8-882B7FEF59BA}" dt="2023-12-30T14:55:16.016" v="225" actId="20577"/>
          <ac:spMkLst>
            <pc:docMk/>
            <pc:sldMk cId="2998055231" sldId="264"/>
            <ac:spMk id="2" creationId="{B4E6D31E-89AA-6D56-5050-8C1A5DAFE3DD}"/>
          </ac:spMkLst>
        </pc:spChg>
        <pc:spChg chg="mod">
          <ac:chgData name="Sajjan Adhikari" userId="S::sajjan.adhikari@infodev.com.np::a98541f7-95f9-45c0-9b82-f5486fec9333" providerId="AD" clId="Web-{1C96E489-5D83-4533-81C8-882B7FEF59BA}" dt="2023-12-30T15:00:52.339" v="265" actId="20577"/>
          <ac:spMkLst>
            <pc:docMk/>
            <pc:sldMk cId="2998055231" sldId="264"/>
            <ac:spMk id="3" creationId="{A01FFBE8-B0CD-BA13-8347-7757BD68DCA4}"/>
          </ac:spMkLst>
        </pc:spChg>
      </pc:sldChg>
      <pc:sldChg chg="modSp new">
        <pc:chgData name="Sajjan Adhikari" userId="S::sajjan.adhikari@infodev.com.np::a98541f7-95f9-45c0-9b82-f5486fec9333" providerId="AD" clId="Web-{1C96E489-5D83-4533-81C8-882B7FEF59BA}" dt="2023-12-30T15:02:47.483" v="293" actId="20577"/>
        <pc:sldMkLst>
          <pc:docMk/>
          <pc:sldMk cId="3060739026" sldId="265"/>
        </pc:sldMkLst>
        <pc:spChg chg="mod">
          <ac:chgData name="Sajjan Adhikari" userId="S::sajjan.adhikari@infodev.com.np::a98541f7-95f9-45c0-9b82-f5486fec9333" providerId="AD" clId="Web-{1C96E489-5D83-4533-81C8-882B7FEF59BA}" dt="2023-12-30T15:02:47.483" v="293" actId="20577"/>
          <ac:spMkLst>
            <pc:docMk/>
            <pc:sldMk cId="3060739026" sldId="265"/>
            <ac:spMk id="3" creationId="{83DB4690-0393-CFFC-6CA9-707100AABC40}"/>
          </ac:spMkLst>
        </pc:spChg>
      </pc:sldChg>
      <pc:sldChg chg="modSp new">
        <pc:chgData name="Sajjan Adhikari" userId="S::sajjan.adhikari@infodev.com.np::a98541f7-95f9-45c0-9b82-f5486fec9333" providerId="AD" clId="Web-{1C96E489-5D83-4533-81C8-882B7FEF59BA}" dt="2023-12-30T15:04:59.893" v="315" actId="20577"/>
        <pc:sldMkLst>
          <pc:docMk/>
          <pc:sldMk cId="1578923051" sldId="266"/>
        </pc:sldMkLst>
        <pc:spChg chg="mod">
          <ac:chgData name="Sajjan Adhikari" userId="S::sajjan.adhikari@infodev.com.np::a98541f7-95f9-45c0-9b82-f5486fec9333" providerId="AD" clId="Web-{1C96E489-5D83-4533-81C8-882B7FEF59BA}" dt="2023-12-30T15:04:59.893" v="315" actId="20577"/>
          <ac:spMkLst>
            <pc:docMk/>
            <pc:sldMk cId="1578923051" sldId="266"/>
            <ac:spMk id="3" creationId="{2D61BDDB-6365-FB29-A1F7-1F5CEA7FF683}"/>
          </ac:spMkLst>
        </pc:spChg>
      </pc:sldChg>
      <pc:sldChg chg="addSp delSp modSp new">
        <pc:chgData name="Sajjan Adhikari" userId="S::sajjan.adhikari@infodev.com.np::a98541f7-95f9-45c0-9b82-f5486fec9333" providerId="AD" clId="Web-{1C96E489-5D83-4533-81C8-882B7FEF59BA}" dt="2023-12-30T15:13:43.442" v="328"/>
        <pc:sldMkLst>
          <pc:docMk/>
          <pc:sldMk cId="2815802666" sldId="267"/>
        </pc:sldMkLst>
        <pc:spChg chg="del">
          <ac:chgData name="Sajjan Adhikari" userId="S::sajjan.adhikari@infodev.com.np::a98541f7-95f9-45c0-9b82-f5486fec9333" providerId="AD" clId="Web-{1C96E489-5D83-4533-81C8-882B7FEF59BA}" dt="2023-12-30T15:13:43.442" v="328"/>
          <ac:spMkLst>
            <pc:docMk/>
            <pc:sldMk cId="2815802666" sldId="267"/>
            <ac:spMk id="3" creationId="{ED6B653B-FD3F-7701-665D-840B50365AAC}"/>
          </ac:spMkLst>
        </pc:spChg>
        <pc:picChg chg="add mod ord">
          <ac:chgData name="Sajjan Adhikari" userId="S::sajjan.adhikari@infodev.com.np::a98541f7-95f9-45c0-9b82-f5486fec9333" providerId="AD" clId="Web-{1C96E489-5D83-4533-81C8-882B7FEF59BA}" dt="2023-12-30T15:13:43.442" v="328"/>
          <ac:picMkLst>
            <pc:docMk/>
            <pc:sldMk cId="2815802666" sldId="267"/>
            <ac:picMk id="4" creationId="{268560E2-3A28-9109-093D-C9C98791784A}"/>
          </ac:picMkLst>
        </pc:picChg>
      </pc:sldChg>
      <pc:sldChg chg="modSp new">
        <pc:chgData name="Sajjan Adhikari" userId="S::sajjan.adhikari@infodev.com.np::a98541f7-95f9-45c0-9b82-f5486fec9333" providerId="AD" clId="Web-{1C96E489-5D83-4533-81C8-882B7FEF59BA}" dt="2023-12-30T15:16:23.822" v="346" actId="20577"/>
        <pc:sldMkLst>
          <pc:docMk/>
          <pc:sldMk cId="1558315296" sldId="268"/>
        </pc:sldMkLst>
        <pc:spChg chg="mod">
          <ac:chgData name="Sajjan Adhikari" userId="S::sajjan.adhikari@infodev.com.np::a98541f7-95f9-45c0-9b82-f5486fec9333" providerId="AD" clId="Web-{1C96E489-5D83-4533-81C8-882B7FEF59BA}" dt="2023-12-30T15:15:21.382" v="329" actId="20577"/>
          <ac:spMkLst>
            <pc:docMk/>
            <pc:sldMk cId="1558315296" sldId="268"/>
            <ac:spMk id="2" creationId="{D95937B3-C79D-5BCF-B61B-D95A1EACEE77}"/>
          </ac:spMkLst>
        </pc:spChg>
        <pc:spChg chg="mod">
          <ac:chgData name="Sajjan Adhikari" userId="S::sajjan.adhikari@infodev.com.np::a98541f7-95f9-45c0-9b82-f5486fec9333" providerId="AD" clId="Web-{1C96E489-5D83-4533-81C8-882B7FEF59BA}" dt="2023-12-30T15:16:23.822" v="346" actId="20577"/>
          <ac:spMkLst>
            <pc:docMk/>
            <pc:sldMk cId="1558315296" sldId="268"/>
            <ac:spMk id="3" creationId="{62E6EC95-A07D-CE38-F806-4E2E99DD5C49}"/>
          </ac:spMkLst>
        </pc:spChg>
      </pc:sldChg>
      <pc:sldChg chg="modSp new">
        <pc:chgData name="Sajjan Adhikari" userId="S::sajjan.adhikari@infodev.com.np::a98541f7-95f9-45c0-9b82-f5486fec9333" providerId="AD" clId="Web-{1C96E489-5D83-4533-81C8-882B7FEF59BA}" dt="2023-12-30T15:18:47.622" v="394" actId="20577"/>
        <pc:sldMkLst>
          <pc:docMk/>
          <pc:sldMk cId="2356677083" sldId="269"/>
        </pc:sldMkLst>
        <pc:spChg chg="mod">
          <ac:chgData name="Sajjan Adhikari" userId="S::sajjan.adhikari@infodev.com.np::a98541f7-95f9-45c0-9b82-f5486fec9333" providerId="AD" clId="Web-{1C96E489-5D83-4533-81C8-882B7FEF59BA}" dt="2023-12-30T15:16:30.947" v="348" actId="20577"/>
          <ac:spMkLst>
            <pc:docMk/>
            <pc:sldMk cId="2356677083" sldId="269"/>
            <ac:spMk id="2" creationId="{067381AB-89C4-33FB-AC42-6F1046698518}"/>
          </ac:spMkLst>
        </pc:spChg>
        <pc:spChg chg="mod">
          <ac:chgData name="Sajjan Adhikari" userId="S::sajjan.adhikari@infodev.com.np::a98541f7-95f9-45c0-9b82-f5486fec9333" providerId="AD" clId="Web-{1C96E489-5D83-4533-81C8-882B7FEF59BA}" dt="2023-12-30T15:18:47.622" v="394" actId="20577"/>
          <ac:spMkLst>
            <pc:docMk/>
            <pc:sldMk cId="2356677083" sldId="269"/>
            <ac:spMk id="3" creationId="{E04A2657-8D7A-A170-F306-9A37C959AB22}"/>
          </ac:spMkLst>
        </pc:spChg>
      </pc:sldChg>
      <pc:sldChg chg="modSp new">
        <pc:chgData name="Sajjan Adhikari" userId="S::sajjan.adhikari@infodev.com.np::a98541f7-95f9-45c0-9b82-f5486fec9333" providerId="AD" clId="Web-{1C96E489-5D83-4533-81C8-882B7FEF59BA}" dt="2023-12-30T15:20:44.938" v="436" actId="20577"/>
        <pc:sldMkLst>
          <pc:docMk/>
          <pc:sldMk cId="1862701917" sldId="270"/>
        </pc:sldMkLst>
        <pc:spChg chg="mod">
          <ac:chgData name="Sajjan Adhikari" userId="S::sajjan.adhikari@infodev.com.np::a98541f7-95f9-45c0-9b82-f5486fec9333" providerId="AD" clId="Web-{1C96E489-5D83-4533-81C8-882B7FEF59BA}" dt="2023-12-30T15:17:48.730" v="388" actId="20577"/>
          <ac:spMkLst>
            <pc:docMk/>
            <pc:sldMk cId="1862701917" sldId="270"/>
            <ac:spMk id="2" creationId="{CF08F9EF-4992-0396-3B0D-BD26CD386914}"/>
          </ac:spMkLst>
        </pc:spChg>
        <pc:spChg chg="mod">
          <ac:chgData name="Sajjan Adhikari" userId="S::sajjan.adhikari@infodev.com.np::a98541f7-95f9-45c0-9b82-f5486fec9333" providerId="AD" clId="Web-{1C96E489-5D83-4533-81C8-882B7FEF59BA}" dt="2023-12-30T15:20:44.938" v="436" actId="20577"/>
          <ac:spMkLst>
            <pc:docMk/>
            <pc:sldMk cId="1862701917" sldId="270"/>
            <ac:spMk id="3" creationId="{DDFE39C6-EB23-6DEE-AF91-5ECEBEA8F202}"/>
          </ac:spMkLst>
        </pc:spChg>
      </pc:sldChg>
      <pc:sldChg chg="modSp new">
        <pc:chgData name="Sajjan Adhikari" userId="S::sajjan.adhikari@infodev.com.np::a98541f7-95f9-45c0-9b82-f5486fec9333" providerId="AD" clId="Web-{1C96E489-5D83-4533-81C8-882B7FEF59BA}" dt="2023-12-30T15:24:48.164" v="451" actId="20577"/>
        <pc:sldMkLst>
          <pc:docMk/>
          <pc:sldMk cId="3179049839" sldId="271"/>
        </pc:sldMkLst>
        <pc:spChg chg="mod">
          <ac:chgData name="Sajjan Adhikari" userId="S::sajjan.adhikari@infodev.com.np::a98541f7-95f9-45c0-9b82-f5486fec9333" providerId="AD" clId="Web-{1C96E489-5D83-4533-81C8-882B7FEF59BA}" dt="2023-12-30T15:18:52.529" v="395" actId="20577"/>
          <ac:spMkLst>
            <pc:docMk/>
            <pc:sldMk cId="3179049839" sldId="271"/>
            <ac:spMk id="2" creationId="{1C918B12-8D5C-3327-6DE0-7517BDBA5A5D}"/>
          </ac:spMkLst>
        </pc:spChg>
        <pc:spChg chg="mod">
          <ac:chgData name="Sajjan Adhikari" userId="S::sajjan.adhikari@infodev.com.np::a98541f7-95f9-45c0-9b82-f5486fec9333" providerId="AD" clId="Web-{1C96E489-5D83-4533-81C8-882B7FEF59BA}" dt="2023-12-30T15:24:48.164" v="451" actId="20577"/>
          <ac:spMkLst>
            <pc:docMk/>
            <pc:sldMk cId="3179049839" sldId="271"/>
            <ac:spMk id="3" creationId="{2E938907-8C09-0633-BE2F-B4E8D04E3A2D}"/>
          </ac:spMkLst>
        </pc:spChg>
      </pc:sldChg>
      <pc:sldChg chg="modSp new">
        <pc:chgData name="Sajjan Adhikari" userId="S::sajjan.adhikari@infodev.com.np::a98541f7-95f9-45c0-9b82-f5486fec9333" providerId="AD" clId="Web-{1C96E489-5D83-4533-81C8-882B7FEF59BA}" dt="2023-12-30T15:49:58.502" v="464" actId="20577"/>
        <pc:sldMkLst>
          <pc:docMk/>
          <pc:sldMk cId="126458973" sldId="272"/>
        </pc:sldMkLst>
        <pc:spChg chg="mod">
          <ac:chgData name="Sajjan Adhikari" userId="S::sajjan.adhikari@infodev.com.np::a98541f7-95f9-45c0-9b82-f5486fec9333" providerId="AD" clId="Web-{1C96E489-5D83-4533-81C8-882B7FEF59BA}" dt="2023-12-30T15:49:30.158" v="455" actId="20577"/>
          <ac:spMkLst>
            <pc:docMk/>
            <pc:sldMk cId="126458973" sldId="272"/>
            <ac:spMk id="2" creationId="{B57622EE-494A-0AF0-DCE0-571F27BC895D}"/>
          </ac:spMkLst>
        </pc:spChg>
        <pc:spChg chg="mod">
          <ac:chgData name="Sajjan Adhikari" userId="S::sajjan.adhikari@infodev.com.np::a98541f7-95f9-45c0-9b82-f5486fec9333" providerId="AD" clId="Web-{1C96E489-5D83-4533-81C8-882B7FEF59BA}" dt="2023-12-30T15:49:58.502" v="464" actId="20577"/>
          <ac:spMkLst>
            <pc:docMk/>
            <pc:sldMk cId="126458973" sldId="272"/>
            <ac:spMk id="3" creationId="{685079AA-F540-D4C0-C14F-8EFDBE5B601E}"/>
          </ac:spMkLst>
        </pc:spChg>
      </pc:sldChg>
      <pc:sldChg chg="addSp delSp modSp new">
        <pc:chgData name="Sajjan Adhikari" userId="S::sajjan.adhikari@infodev.com.np::a98541f7-95f9-45c0-9b82-f5486fec9333" providerId="AD" clId="Web-{1C96E489-5D83-4533-81C8-882B7FEF59BA}" dt="2023-12-30T15:49:02.595" v="454"/>
        <pc:sldMkLst>
          <pc:docMk/>
          <pc:sldMk cId="44935191" sldId="273"/>
        </pc:sldMkLst>
        <pc:spChg chg="del">
          <ac:chgData name="Sajjan Adhikari" userId="S::sajjan.adhikari@infodev.com.np::a98541f7-95f9-45c0-9b82-f5486fec9333" providerId="AD" clId="Web-{1C96E489-5D83-4533-81C8-882B7FEF59BA}" dt="2023-12-30T15:49:02.595" v="454"/>
          <ac:spMkLst>
            <pc:docMk/>
            <pc:sldMk cId="44935191" sldId="273"/>
            <ac:spMk id="3" creationId="{7C4E300B-415D-57C4-A21A-EE9166860B6D}"/>
          </ac:spMkLst>
        </pc:spChg>
        <pc:picChg chg="add mod ord">
          <ac:chgData name="Sajjan Adhikari" userId="S::sajjan.adhikari@infodev.com.np::a98541f7-95f9-45c0-9b82-f5486fec9333" providerId="AD" clId="Web-{1C96E489-5D83-4533-81C8-882B7FEF59BA}" dt="2023-12-30T15:49:02.595" v="454"/>
          <ac:picMkLst>
            <pc:docMk/>
            <pc:sldMk cId="44935191" sldId="273"/>
            <ac:picMk id="4" creationId="{61E45DD1-04BF-E4C3-82DA-CB27F3E6F9CB}"/>
          </ac:picMkLst>
        </pc:picChg>
      </pc:sldChg>
      <pc:sldChg chg="modSp new">
        <pc:chgData name="Sajjan Adhikari" userId="S::sajjan.adhikari@infodev.com.np::a98541f7-95f9-45c0-9b82-f5486fec9333" providerId="AD" clId="Web-{1C96E489-5D83-4533-81C8-882B7FEF59BA}" dt="2023-12-30T15:51:30.787" v="473" actId="20577"/>
        <pc:sldMkLst>
          <pc:docMk/>
          <pc:sldMk cId="2388289776" sldId="274"/>
        </pc:sldMkLst>
        <pc:spChg chg="mod">
          <ac:chgData name="Sajjan Adhikari" userId="S::sajjan.adhikari@infodev.com.np::a98541f7-95f9-45c0-9b82-f5486fec9333" providerId="AD" clId="Web-{1C96E489-5D83-4533-81C8-882B7FEF59BA}" dt="2023-12-30T15:50:51.050" v="470" actId="20577"/>
          <ac:spMkLst>
            <pc:docMk/>
            <pc:sldMk cId="2388289776" sldId="274"/>
            <ac:spMk id="2" creationId="{DFF411B2-69B7-0B97-D6A4-8D0CEE8927B5}"/>
          </ac:spMkLst>
        </pc:spChg>
        <pc:spChg chg="mod">
          <ac:chgData name="Sajjan Adhikari" userId="S::sajjan.adhikari@infodev.com.np::a98541f7-95f9-45c0-9b82-f5486fec9333" providerId="AD" clId="Web-{1C96E489-5D83-4533-81C8-882B7FEF59BA}" dt="2023-12-30T15:51:30.787" v="473" actId="20577"/>
          <ac:spMkLst>
            <pc:docMk/>
            <pc:sldMk cId="2388289776" sldId="274"/>
            <ac:spMk id="3" creationId="{8FEE93CD-964B-9756-0250-05CF2CA5C857}"/>
          </ac:spMkLst>
        </pc:spChg>
      </pc:sldChg>
      <pc:sldChg chg="modSp new">
        <pc:chgData name="Sajjan Adhikari" userId="S::sajjan.adhikari@infodev.com.np::a98541f7-95f9-45c0-9b82-f5486fec9333" providerId="AD" clId="Web-{1C96E489-5D83-4533-81C8-882B7FEF59BA}" dt="2023-12-30T15:55:42.715" v="486" actId="20577"/>
        <pc:sldMkLst>
          <pc:docMk/>
          <pc:sldMk cId="2547220609" sldId="275"/>
        </pc:sldMkLst>
        <pc:spChg chg="mod">
          <ac:chgData name="Sajjan Adhikari" userId="S::sajjan.adhikari@infodev.com.np::a98541f7-95f9-45c0-9b82-f5486fec9333" providerId="AD" clId="Web-{1C96E489-5D83-4533-81C8-882B7FEF59BA}" dt="2023-12-30T15:55:42.715" v="486" actId="20577"/>
          <ac:spMkLst>
            <pc:docMk/>
            <pc:sldMk cId="2547220609" sldId="275"/>
            <ac:spMk id="3" creationId="{7850A8D4-B6A7-352A-B080-3F705D0CCEEF}"/>
          </ac:spMkLst>
        </pc:spChg>
      </pc:sldChg>
      <pc:sldChg chg="modSp new">
        <pc:chgData name="Sajjan Adhikari" userId="S::sajjan.adhikari@infodev.com.np::a98541f7-95f9-45c0-9b82-f5486fec9333" providerId="AD" clId="Web-{1C96E489-5D83-4533-81C8-882B7FEF59BA}" dt="2023-12-30T15:56:53.623" v="521" actId="20577"/>
        <pc:sldMkLst>
          <pc:docMk/>
          <pc:sldMk cId="1900435062" sldId="276"/>
        </pc:sldMkLst>
        <pc:spChg chg="mod">
          <ac:chgData name="Sajjan Adhikari" userId="S::sajjan.adhikari@infodev.com.np::a98541f7-95f9-45c0-9b82-f5486fec9333" providerId="AD" clId="Web-{1C96E489-5D83-4533-81C8-882B7FEF59BA}" dt="2023-12-30T15:56:53.623" v="521" actId="20577"/>
          <ac:spMkLst>
            <pc:docMk/>
            <pc:sldMk cId="1900435062" sldId="276"/>
            <ac:spMk id="2" creationId="{5FBF4B6E-B091-F27A-3C13-27904C1A534E}"/>
          </ac:spMkLst>
        </pc:spChg>
        <pc:spChg chg="mod">
          <ac:chgData name="Sajjan Adhikari" userId="S::sajjan.adhikari@infodev.com.np::a98541f7-95f9-45c0-9b82-f5486fec9333" providerId="AD" clId="Web-{1C96E489-5D83-4533-81C8-882B7FEF59BA}" dt="2023-12-30T15:56:42.294" v="488" actId="20577"/>
          <ac:spMkLst>
            <pc:docMk/>
            <pc:sldMk cId="1900435062" sldId="276"/>
            <ac:spMk id="3" creationId="{57C37536-858D-B55A-0E99-E98715DA03C8}"/>
          </ac:spMkLst>
        </pc:spChg>
      </pc:sldChg>
      <pc:sldChg chg="addSp delSp modSp new">
        <pc:chgData name="Sajjan Adhikari" userId="S::sajjan.adhikari@infodev.com.np::a98541f7-95f9-45c0-9b82-f5486fec9333" providerId="AD" clId="Web-{1C96E489-5D83-4533-81C8-882B7FEF59BA}" dt="2023-12-30T15:57:14.889" v="523"/>
        <pc:sldMkLst>
          <pc:docMk/>
          <pc:sldMk cId="26263780" sldId="277"/>
        </pc:sldMkLst>
        <pc:spChg chg="del">
          <ac:chgData name="Sajjan Adhikari" userId="S::sajjan.adhikari@infodev.com.np::a98541f7-95f9-45c0-9b82-f5486fec9333" providerId="AD" clId="Web-{1C96E489-5D83-4533-81C8-882B7FEF59BA}" dt="2023-12-30T15:57:14.889" v="523"/>
          <ac:spMkLst>
            <pc:docMk/>
            <pc:sldMk cId="26263780" sldId="277"/>
            <ac:spMk id="3" creationId="{41509802-C0DB-7A83-B6ED-996E8F1BC5BC}"/>
          </ac:spMkLst>
        </pc:spChg>
        <pc:picChg chg="add mod ord">
          <ac:chgData name="Sajjan Adhikari" userId="S::sajjan.adhikari@infodev.com.np::a98541f7-95f9-45c0-9b82-f5486fec9333" providerId="AD" clId="Web-{1C96E489-5D83-4533-81C8-882B7FEF59BA}" dt="2023-12-30T15:57:14.889" v="523"/>
          <ac:picMkLst>
            <pc:docMk/>
            <pc:sldMk cId="26263780" sldId="277"/>
            <ac:picMk id="4" creationId="{E5303791-46CB-F0F8-5671-FEB861EA8028}"/>
          </ac:picMkLst>
        </pc:picChg>
      </pc:sldChg>
      <pc:sldMasterChg chg="del delSldLayout">
        <pc:chgData name="Sajjan Adhikari" userId="S::sajjan.adhikari@infodev.com.np::a98541f7-95f9-45c0-9b82-f5486fec9333" providerId="AD" clId="Web-{1C96E489-5D83-4533-81C8-882B7FEF59BA}" dt="2023-12-30T14:21:03.188" v="14"/>
        <pc:sldMasterMkLst>
          <pc:docMk/>
          <pc:sldMasterMk cId="2460954070" sldId="2147483660"/>
        </pc:sldMasterMkLst>
        <pc:sldLayoutChg chg="del">
          <pc:chgData name="Sajjan Adhikari" userId="S::sajjan.adhikari@infodev.com.np::a98541f7-95f9-45c0-9b82-f5486fec9333" providerId="AD" clId="Web-{1C96E489-5D83-4533-81C8-882B7FEF59BA}" dt="2023-12-30T14:21:03.188" v="14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Sajjan Adhikari" userId="S::sajjan.adhikari@infodev.com.np::a98541f7-95f9-45c0-9b82-f5486fec9333" providerId="AD" clId="Web-{1C96E489-5D83-4533-81C8-882B7FEF59BA}" dt="2023-12-30T14:21:03.188" v="14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Sajjan Adhikari" userId="S::sajjan.adhikari@infodev.com.np::a98541f7-95f9-45c0-9b82-f5486fec9333" providerId="AD" clId="Web-{1C96E489-5D83-4533-81C8-882B7FEF59BA}" dt="2023-12-30T14:21:03.188" v="14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Sajjan Adhikari" userId="S::sajjan.adhikari@infodev.com.np::a98541f7-95f9-45c0-9b82-f5486fec9333" providerId="AD" clId="Web-{1C96E489-5D83-4533-81C8-882B7FEF59BA}" dt="2023-12-30T14:21:03.188" v="14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Sajjan Adhikari" userId="S::sajjan.adhikari@infodev.com.np::a98541f7-95f9-45c0-9b82-f5486fec9333" providerId="AD" clId="Web-{1C96E489-5D83-4533-81C8-882B7FEF59BA}" dt="2023-12-30T14:21:03.188" v="14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Sajjan Adhikari" userId="S::sajjan.adhikari@infodev.com.np::a98541f7-95f9-45c0-9b82-f5486fec9333" providerId="AD" clId="Web-{1C96E489-5D83-4533-81C8-882B7FEF59BA}" dt="2023-12-30T14:21:03.188" v="14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Sajjan Adhikari" userId="S::sajjan.adhikari@infodev.com.np::a98541f7-95f9-45c0-9b82-f5486fec9333" providerId="AD" clId="Web-{1C96E489-5D83-4533-81C8-882B7FEF59BA}" dt="2023-12-30T14:21:03.188" v="14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Sajjan Adhikari" userId="S::sajjan.adhikari@infodev.com.np::a98541f7-95f9-45c0-9b82-f5486fec9333" providerId="AD" clId="Web-{1C96E489-5D83-4533-81C8-882B7FEF59BA}" dt="2023-12-30T14:21:03.188" v="14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Sajjan Adhikari" userId="S::sajjan.adhikari@infodev.com.np::a98541f7-95f9-45c0-9b82-f5486fec9333" providerId="AD" clId="Web-{1C96E489-5D83-4533-81C8-882B7FEF59BA}" dt="2023-12-30T14:21:03.188" v="14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Sajjan Adhikari" userId="S::sajjan.adhikari@infodev.com.np::a98541f7-95f9-45c0-9b82-f5486fec9333" providerId="AD" clId="Web-{1C96E489-5D83-4533-81C8-882B7FEF59BA}" dt="2023-12-30T14:21:03.188" v="14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Sajjan Adhikari" userId="S::sajjan.adhikari@infodev.com.np::a98541f7-95f9-45c0-9b82-f5486fec9333" providerId="AD" clId="Web-{1C96E489-5D83-4533-81C8-882B7FEF59BA}" dt="2023-12-30T14:21:03.188" v="14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Sajjan Adhikari" userId="S::sajjan.adhikari@infodev.com.np::a98541f7-95f9-45c0-9b82-f5486fec9333" providerId="AD" clId="Web-{1C96E489-5D83-4533-81C8-882B7FEF59BA}" dt="2023-12-30T14:21:03.188" v="14"/>
        <pc:sldMasterMkLst>
          <pc:docMk/>
          <pc:sldMasterMk cId="1610636177" sldId="2147483685"/>
        </pc:sldMasterMkLst>
        <pc:sldLayoutChg chg="add">
          <pc:chgData name="Sajjan Adhikari" userId="S::sajjan.adhikari@infodev.com.np::a98541f7-95f9-45c0-9b82-f5486fec9333" providerId="AD" clId="Web-{1C96E489-5D83-4533-81C8-882B7FEF59BA}" dt="2023-12-30T14:21:03.188" v="14"/>
          <pc:sldLayoutMkLst>
            <pc:docMk/>
            <pc:sldMasterMk cId="1610636177" sldId="2147483685"/>
            <pc:sldLayoutMk cId="3692895767" sldId="2147483674"/>
          </pc:sldLayoutMkLst>
        </pc:sldLayoutChg>
        <pc:sldLayoutChg chg="add">
          <pc:chgData name="Sajjan Adhikari" userId="S::sajjan.adhikari@infodev.com.np::a98541f7-95f9-45c0-9b82-f5486fec9333" providerId="AD" clId="Web-{1C96E489-5D83-4533-81C8-882B7FEF59BA}" dt="2023-12-30T14:21:03.188" v="14"/>
          <pc:sldLayoutMkLst>
            <pc:docMk/>
            <pc:sldMasterMk cId="1610636177" sldId="2147483685"/>
            <pc:sldLayoutMk cId="3205458115" sldId="2147483675"/>
          </pc:sldLayoutMkLst>
        </pc:sldLayoutChg>
        <pc:sldLayoutChg chg="add">
          <pc:chgData name="Sajjan Adhikari" userId="S::sajjan.adhikari@infodev.com.np::a98541f7-95f9-45c0-9b82-f5486fec9333" providerId="AD" clId="Web-{1C96E489-5D83-4533-81C8-882B7FEF59BA}" dt="2023-12-30T14:21:03.188" v="14"/>
          <pc:sldLayoutMkLst>
            <pc:docMk/>
            <pc:sldMasterMk cId="1610636177" sldId="2147483685"/>
            <pc:sldLayoutMk cId="2940958235" sldId="2147483676"/>
          </pc:sldLayoutMkLst>
        </pc:sldLayoutChg>
        <pc:sldLayoutChg chg="add">
          <pc:chgData name="Sajjan Adhikari" userId="S::sajjan.adhikari@infodev.com.np::a98541f7-95f9-45c0-9b82-f5486fec9333" providerId="AD" clId="Web-{1C96E489-5D83-4533-81C8-882B7FEF59BA}" dt="2023-12-30T14:21:03.188" v="14"/>
          <pc:sldLayoutMkLst>
            <pc:docMk/>
            <pc:sldMasterMk cId="1610636177" sldId="2147483685"/>
            <pc:sldLayoutMk cId="3209726095" sldId="2147483677"/>
          </pc:sldLayoutMkLst>
        </pc:sldLayoutChg>
        <pc:sldLayoutChg chg="add">
          <pc:chgData name="Sajjan Adhikari" userId="S::sajjan.adhikari@infodev.com.np::a98541f7-95f9-45c0-9b82-f5486fec9333" providerId="AD" clId="Web-{1C96E489-5D83-4533-81C8-882B7FEF59BA}" dt="2023-12-30T14:21:03.188" v="14"/>
          <pc:sldLayoutMkLst>
            <pc:docMk/>
            <pc:sldMasterMk cId="1610636177" sldId="2147483685"/>
            <pc:sldLayoutMk cId="3669364157" sldId="2147483678"/>
          </pc:sldLayoutMkLst>
        </pc:sldLayoutChg>
        <pc:sldLayoutChg chg="add">
          <pc:chgData name="Sajjan Adhikari" userId="S::sajjan.adhikari@infodev.com.np::a98541f7-95f9-45c0-9b82-f5486fec9333" providerId="AD" clId="Web-{1C96E489-5D83-4533-81C8-882B7FEF59BA}" dt="2023-12-30T14:21:03.188" v="14"/>
          <pc:sldLayoutMkLst>
            <pc:docMk/>
            <pc:sldMasterMk cId="1610636177" sldId="2147483685"/>
            <pc:sldLayoutMk cId="2945551046" sldId="2147483679"/>
          </pc:sldLayoutMkLst>
        </pc:sldLayoutChg>
        <pc:sldLayoutChg chg="add">
          <pc:chgData name="Sajjan Adhikari" userId="S::sajjan.adhikari@infodev.com.np::a98541f7-95f9-45c0-9b82-f5486fec9333" providerId="AD" clId="Web-{1C96E489-5D83-4533-81C8-882B7FEF59BA}" dt="2023-12-30T14:21:03.188" v="14"/>
          <pc:sldLayoutMkLst>
            <pc:docMk/>
            <pc:sldMasterMk cId="1610636177" sldId="2147483685"/>
            <pc:sldLayoutMk cId="794581834" sldId="2147483680"/>
          </pc:sldLayoutMkLst>
        </pc:sldLayoutChg>
        <pc:sldLayoutChg chg="add">
          <pc:chgData name="Sajjan Adhikari" userId="S::sajjan.adhikari@infodev.com.np::a98541f7-95f9-45c0-9b82-f5486fec9333" providerId="AD" clId="Web-{1C96E489-5D83-4533-81C8-882B7FEF59BA}" dt="2023-12-30T14:21:03.188" v="14"/>
          <pc:sldLayoutMkLst>
            <pc:docMk/>
            <pc:sldMasterMk cId="1610636177" sldId="2147483685"/>
            <pc:sldLayoutMk cId="53325510" sldId="2147483681"/>
          </pc:sldLayoutMkLst>
        </pc:sldLayoutChg>
        <pc:sldLayoutChg chg="add">
          <pc:chgData name="Sajjan Adhikari" userId="S::sajjan.adhikari@infodev.com.np::a98541f7-95f9-45c0-9b82-f5486fec9333" providerId="AD" clId="Web-{1C96E489-5D83-4533-81C8-882B7FEF59BA}" dt="2023-12-30T14:21:03.188" v="14"/>
          <pc:sldLayoutMkLst>
            <pc:docMk/>
            <pc:sldMasterMk cId="1610636177" sldId="2147483685"/>
            <pc:sldLayoutMk cId="2264631203" sldId="2147483682"/>
          </pc:sldLayoutMkLst>
        </pc:sldLayoutChg>
        <pc:sldLayoutChg chg="add">
          <pc:chgData name="Sajjan Adhikari" userId="S::sajjan.adhikari@infodev.com.np::a98541f7-95f9-45c0-9b82-f5486fec9333" providerId="AD" clId="Web-{1C96E489-5D83-4533-81C8-882B7FEF59BA}" dt="2023-12-30T14:21:03.188" v="14"/>
          <pc:sldLayoutMkLst>
            <pc:docMk/>
            <pc:sldMasterMk cId="1610636177" sldId="2147483685"/>
            <pc:sldLayoutMk cId="2500951631" sldId="2147483683"/>
          </pc:sldLayoutMkLst>
        </pc:sldLayoutChg>
        <pc:sldLayoutChg chg="add">
          <pc:chgData name="Sajjan Adhikari" userId="S::sajjan.adhikari@infodev.com.np::a98541f7-95f9-45c0-9b82-f5486fec9333" providerId="AD" clId="Web-{1C96E489-5D83-4533-81C8-882B7FEF59BA}" dt="2023-12-30T14:21:03.188" v="14"/>
          <pc:sldLayoutMkLst>
            <pc:docMk/>
            <pc:sldMasterMk cId="1610636177" sldId="2147483685"/>
            <pc:sldLayoutMk cId="4062225492" sldId="2147483684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9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5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25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58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58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26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64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5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81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5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631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12/30/2023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636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Green vegetables">
            <a:extLst>
              <a:ext uri="{FF2B5EF4-FFF2-40B4-BE49-F238E27FC236}">
                <a16:creationId xmlns:a16="http://schemas.microsoft.com/office/drawing/2014/main" id="{59544392-85BB-7F64-3D6D-F2F3FE6822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3536" r="6" b="2053"/>
          <a:stretch/>
        </p:blipFill>
        <p:spPr>
          <a:xfrm>
            <a:off x="20" y="10"/>
            <a:ext cx="12188921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4233" y="686020"/>
            <a:ext cx="8630138" cy="27429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ea typeface="Calibri Light"/>
                <a:cs typeface="Calibri Light"/>
              </a:rPr>
              <a:t>Ensemble Learning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233" y="3602038"/>
            <a:ext cx="8630138" cy="2569942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433877-8295-4A0D-94F7-BFD8A6336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FD208E-0612-408E-9D15-241B45325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0005FEAC-EF53-4E59-AFAA-B72D0F702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0D9F4E7-B583-4E44-AE18-421B268FB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C41D6DC-5CB2-4929-AAA8-328E7AA84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810D7DDE-644B-4D22-86B4-C3FEDF985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5777DB78-76A6-4C7E-884B-AE5A8540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D47A3-A2C1-E016-FF2F-1CF15E3D5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667DC-21C4-7174-A7D7-D510BF26C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Boosting is an ensemble modeling technique that attempts to build a strong classifier from the number of weak classifiers.</a:t>
            </a:r>
          </a:p>
          <a:p>
            <a:endParaRPr lang="en-US" dirty="0"/>
          </a:p>
          <a:p>
            <a:r>
              <a:rPr lang="en-US" dirty="0">
                <a:ea typeface="+mn-lt"/>
                <a:cs typeface="+mn-lt"/>
              </a:rPr>
              <a:t>The main idea behind boosting is to iteratively train weak models on different subsets of the training data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It is done by building a model by using weak models in series.</a:t>
            </a:r>
          </a:p>
          <a:p>
            <a:endParaRPr lang="en-US" dirty="0"/>
          </a:p>
          <a:p>
            <a:r>
              <a:rPr lang="en-US" dirty="0">
                <a:ea typeface="+mn-lt"/>
                <a:cs typeface="+mn-lt"/>
              </a:rPr>
              <a:t>models are designed to focus more on the examples that the previous models struggled to classify correctly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36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6D31E-89AA-6D56-5050-8C1A5DAFE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Implementation Steps of Boosting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FFBE8-B0CD-BA13-8347-7757BD68D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1. Initialize weights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At the start of the process, each training example is given equal weight.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2. Train a weak learner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The weighted training data is used to train a weak learner.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3. Error calculation: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The error of the weak learner on the training data is computed.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055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E1F2C-39C1-78FF-FCCB-7736EA355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B4690-0393-CFFC-6CA9-707100AAB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4. Update weights</a:t>
            </a:r>
            <a:endParaRPr lang="en-US" dirty="0"/>
          </a:p>
          <a:p>
            <a:pPr marL="800100" lvl="1" indent="-342900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Weights are updated according to the mistake rate of the training examples.</a:t>
            </a:r>
          </a:p>
          <a:p>
            <a:pPr marL="800100" lvl="1" indent="-342900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Misclassified examples are given higher weights, whereas correctly classified examples are given lower weights.</a:t>
            </a:r>
          </a:p>
          <a:p>
            <a:pPr marL="800100" lvl="1" indent="-342900">
              <a:buFont typeface="Courier New" panose="020B0604020202020204" pitchFamily="34" charset="0"/>
              <a:buChar char="o"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5. Repeat</a:t>
            </a:r>
          </a:p>
          <a:p>
            <a:pPr marL="800100" lvl="1" indent="-342900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Steps 2–4 are repeated several times. A new weak learner is trained on the updated weights of the training examples in each cycle.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739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1F95A-167F-0C1D-D549-EB417CFCD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1BDDB-6365-FB29-A1F7-1F5CEA7FF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6. Combine weak learners</a:t>
            </a:r>
            <a:endParaRPr lang="en-US"/>
          </a:p>
          <a:p>
            <a:pPr marL="800100" lvl="1" indent="-342900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The final model is made up of all of the weak learners that were trained in the preceding steps. </a:t>
            </a:r>
          </a:p>
          <a:p>
            <a:pPr marL="800100" lvl="1" indent="-342900">
              <a:buFont typeface="Courier New" panose="020B0604020202020204" pitchFamily="34" charset="0"/>
              <a:buChar char="o"/>
            </a:pPr>
            <a:endParaRPr lang="en-US" dirty="0">
              <a:ea typeface="+mn-lt"/>
              <a:cs typeface="+mn-lt"/>
            </a:endParaRPr>
          </a:p>
          <a:p>
            <a:pPr marL="800100" lvl="1" indent="-342900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The accuracy of each weak learner is weighted, and the final prediction is based on the weighted total of the weak learners.</a:t>
            </a:r>
            <a:endParaRPr lang="en-US" dirty="0"/>
          </a:p>
          <a:p>
            <a:pPr marL="800100" lvl="1" indent="-342900">
              <a:buFont typeface="Courier New" panose="020B0604020202020204" pitchFamily="34" charset="0"/>
              <a:buChar char="o"/>
            </a:pPr>
            <a:endParaRPr lang="en-US" dirty="0"/>
          </a:p>
          <a:p>
            <a:pPr marL="0" indent="0">
              <a:buNone/>
            </a:pPr>
            <a:r>
              <a:rPr lang="en-US" dirty="0"/>
              <a:t>7. </a:t>
            </a:r>
            <a:r>
              <a:rPr lang="en-US" dirty="0">
                <a:ea typeface="+mn-lt"/>
                <a:cs typeface="+mn-lt"/>
              </a:rPr>
              <a:t>Forecast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The finished model is used to forecast fresh instances’ class labels.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923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395A6-0879-ED12-7B38-23B9FF662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diagram of a data processing process&#10;&#10;Description automatically generated">
            <a:extLst>
              <a:ext uri="{FF2B5EF4-FFF2-40B4-BE49-F238E27FC236}">
                <a16:creationId xmlns:a16="http://schemas.microsoft.com/office/drawing/2014/main" id="{61E45DD1-04BF-E4C3-82DA-CB27F3E6F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492" y="2097088"/>
            <a:ext cx="7272504" cy="4079875"/>
          </a:xfrm>
        </p:spPr>
      </p:pic>
    </p:spTree>
    <p:extLst>
      <p:ext uri="{BB962C8B-B14F-4D97-AF65-F5344CB8AC3E}">
        <p14:creationId xmlns:p14="http://schemas.microsoft.com/office/powerpoint/2010/main" val="44935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43F94-CC27-1B69-AAEA-C119782B7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Image by Author">
            <a:extLst>
              <a:ext uri="{FF2B5EF4-FFF2-40B4-BE49-F238E27FC236}">
                <a16:creationId xmlns:a16="http://schemas.microsoft.com/office/drawing/2014/main" id="{268560E2-3A28-9109-093D-C9C9879178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6364" y="2097088"/>
            <a:ext cx="6866759" cy="4079875"/>
          </a:xfrm>
        </p:spPr>
      </p:pic>
    </p:spTree>
    <p:extLst>
      <p:ext uri="{BB962C8B-B14F-4D97-AF65-F5344CB8AC3E}">
        <p14:creationId xmlns:p14="http://schemas.microsoft.com/office/powerpoint/2010/main" val="2815802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937B3-C79D-5BCF-B61B-D95A1EACE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Types Of Boosting Algorithms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6EC95-A07D-CE38-F806-4E2E99DD5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dirty="0">
                <a:ea typeface="+mn-lt"/>
                <a:cs typeface="+mn-lt"/>
              </a:rPr>
              <a:t>Gradient Boosting</a:t>
            </a:r>
          </a:p>
          <a:p>
            <a:pPr marL="457200" indent="-457200">
              <a:buAutoNum type="arabicPeriod"/>
            </a:pPr>
            <a:endParaRPr lang="en-US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US" err="1">
                <a:ea typeface="+mn-lt"/>
                <a:cs typeface="+mn-lt"/>
              </a:rPr>
              <a:t>XGBoost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pPr marL="457200" indent="-457200">
              <a:buAutoNum type="arabicPeriod"/>
            </a:pPr>
            <a:endParaRPr lang="en-US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US" dirty="0" err="1">
                <a:ea typeface="+mn-lt"/>
                <a:cs typeface="+mn-lt"/>
              </a:rPr>
              <a:t>Adaboost</a:t>
            </a:r>
            <a:r>
              <a:rPr lang="en-US" dirty="0">
                <a:ea typeface="+mn-lt"/>
                <a:cs typeface="+mn-lt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558315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381AB-89C4-33FB-AC42-6F1046698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Gradient Boosting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A2657-8D7A-A170-F306-9A37C959A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popular boosting algorithm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It works by minimizing a loss function, such as mean squared error or log loss, through gradient descent.</a:t>
            </a:r>
          </a:p>
          <a:p>
            <a:endParaRPr lang="en-US" dirty="0"/>
          </a:p>
          <a:p>
            <a:r>
              <a:rPr lang="en-US" dirty="0">
                <a:ea typeface="+mn-lt"/>
                <a:cs typeface="+mn-lt"/>
              </a:rPr>
              <a:t>In each iteration, the algorithm adds a new decision tree to correct the errors made by the previous trees.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By iteratively updating the model, gradient boosting gradually improves the predictive accuracy.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677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8F9EF-4992-0396-3B0D-BD26CD386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XGBoost</a:t>
            </a:r>
            <a:r>
              <a:rPr lang="en-US" dirty="0">
                <a:ea typeface="+mj-lt"/>
                <a:cs typeface="+mj-lt"/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E39C6-EB23-6DEE-AF91-5ECEBEA8F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It is an extended version of Gradient boosting </a:t>
            </a:r>
          </a:p>
          <a:p>
            <a:endParaRPr lang="en-US" dirty="0"/>
          </a:p>
          <a:p>
            <a:r>
              <a:rPr lang="en-US" dirty="0"/>
              <a:t>It uses </a:t>
            </a:r>
            <a:r>
              <a:rPr lang="en-US" dirty="0">
                <a:ea typeface="+mn-lt"/>
                <a:cs typeface="+mn-lt"/>
              </a:rPr>
              <a:t>regularization techniques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It is known for its speed, scalability, and ability to handle large-scale datasets effectively.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701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18B12-8D5C-3327-6DE0-7517BDBA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AdaBoost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38907-8C09-0633-BE2F-B4E8D04E3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AdaBoost is one of the most extensively used boosting algorithms. 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It gives weights to each data point in the training set based on the accuracy of prior models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trains a new model using the updated weights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AdaBoost is very useful for classification tasks.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049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F4B6E-B091-F27A-3C13-27904C1A5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ensemble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37536-858D-B55A-0E99-E98715DA0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Ensemble learning helps improve machine learning results by combining several models. </a:t>
            </a:r>
            <a:endParaRPr lang="en-US" dirty="0"/>
          </a:p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We can use these techniques for regression as well as classification problems. </a:t>
            </a:r>
            <a:endParaRPr lang="en-US" dirty="0"/>
          </a:p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The final prediction from these </a:t>
            </a:r>
            <a:r>
              <a:rPr lang="en-US" dirty="0" err="1">
                <a:ea typeface="+mn-lt"/>
                <a:cs typeface="+mn-lt"/>
              </a:rPr>
              <a:t>ensembling</a:t>
            </a:r>
            <a:r>
              <a:rPr lang="en-US" dirty="0">
                <a:ea typeface="+mn-lt"/>
                <a:cs typeface="+mn-lt"/>
              </a:rPr>
              <a:t> techniques is obtained by combining results from several base models. </a:t>
            </a:r>
            <a:endParaRPr lang="en-US" dirty="0"/>
          </a:p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Averaging, voting and stacking are some of the ways the results are combined to obtain a final prediction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435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622EE-494A-0AF0-DCE0-571F27BC8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Advantages of Boosting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079AA-F540-D4C0-C14F-8EFDBE5B6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Improved Performance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Ability to Handle Complex Data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Robustness to Noise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58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411B2-69B7-0B97-D6A4-8D0CEE892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Disadvantages of Boosting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E93CD-964B-9756-0250-05CF2CA5C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In some cases, boosting can overfit data, making it hard to extend to new use cases.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The sequential nature of boosting makes it harder to scale or run for real-time analysis.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89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ACFA3-39C9-8A26-2C9C-3A51E4F37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0A8D4-B6A7-352A-B080-3F705D0CC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sz="5400" dirty="0"/>
          </a:p>
          <a:p>
            <a:pPr marL="0" indent="0" algn="ctr">
              <a:buNone/>
            </a:pPr>
            <a:endParaRPr lang="en-US" sz="5400" dirty="0"/>
          </a:p>
          <a:p>
            <a:pPr marL="0" indent="0" algn="ctr">
              <a:buNone/>
            </a:pPr>
            <a:r>
              <a:rPr lang="en-US" sz="5400" dirty="0"/>
              <a:t>Thank You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220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64342-2B6D-F959-B720-C57534062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diagram of a dataset&#10;&#10;Description automatically generated">
            <a:extLst>
              <a:ext uri="{FF2B5EF4-FFF2-40B4-BE49-F238E27FC236}">
                <a16:creationId xmlns:a16="http://schemas.microsoft.com/office/drawing/2014/main" id="{E5303791-46CB-F0F8-5671-FEB861EA8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8265" y="2096713"/>
            <a:ext cx="6362907" cy="4080250"/>
          </a:xfrm>
        </p:spPr>
      </p:pic>
    </p:spTree>
    <p:extLst>
      <p:ext uri="{BB962C8B-B14F-4D97-AF65-F5344CB8AC3E}">
        <p14:creationId xmlns:p14="http://schemas.microsoft.com/office/powerpoint/2010/main" val="26263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Background Fill">
            <a:extLst>
              <a:ext uri="{FF2B5EF4-FFF2-40B4-BE49-F238E27FC236}">
                <a16:creationId xmlns:a16="http://schemas.microsoft.com/office/drawing/2014/main" id="{471A3572-4543-4883-A749-0458CD870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Color Fill">
            <a:extLst>
              <a:ext uri="{FF2B5EF4-FFF2-40B4-BE49-F238E27FC236}">
                <a16:creationId xmlns:a16="http://schemas.microsoft.com/office/drawing/2014/main" id="{4036AB30-180B-4ED5-A38B-175705419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7DC96D6-0134-4EA3-8B0A-6A255D6BD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78029" y="199915"/>
            <a:ext cx="2948860" cy="6658085"/>
            <a:chOff x="9078029" y="199915"/>
            <a:chExt cx="2948860" cy="6658085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A484B57-E0AB-40D7-94A9-A329991EB2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96665" y="199915"/>
              <a:ext cx="491650" cy="4916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Graphic 9">
              <a:extLst>
                <a:ext uri="{FF2B5EF4-FFF2-40B4-BE49-F238E27FC236}">
                  <a16:creationId xmlns:a16="http://schemas.microsoft.com/office/drawing/2014/main" id="{3E75AC37-AB18-487B-8182-38DE4F4C9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9086126" y="3917237"/>
              <a:ext cx="2932666" cy="294885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Graphic 9">
              <a:extLst>
                <a:ext uri="{FF2B5EF4-FFF2-40B4-BE49-F238E27FC236}">
                  <a16:creationId xmlns:a16="http://schemas.microsoft.com/office/drawing/2014/main" id="{3D5AE2D9-14F3-4498-A3C2-0E5244277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78030" y="891480"/>
              <a:ext cx="2948859" cy="2948858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75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C281A9A-F165-4FAE-B7EE-3DCDA7D62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63633" y="3793556"/>
              <a:ext cx="355343" cy="35534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Texture">
            <a:extLst>
              <a:ext uri="{FF2B5EF4-FFF2-40B4-BE49-F238E27FC236}">
                <a16:creationId xmlns:a16="http://schemas.microsoft.com/office/drawing/2014/main" id="{DC83D935-436B-4F4D-A47B-4FD95E2C1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lIns="0" rIns="0"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48A0CD-AD9E-0222-EF27-284B7722E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8490169" cy="1325563"/>
          </a:xfrm>
        </p:spPr>
        <p:txBody>
          <a:bodyPr>
            <a:normAutofit/>
          </a:bodyPr>
          <a:lstStyle/>
          <a:p>
            <a:r>
              <a:rPr lang="en-US" dirty="0"/>
              <a:t>Types of Ensemble Learning</a:t>
            </a:r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2BCAC8ED-1F58-E4C0-9D30-DD20D29E3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96713"/>
            <a:ext cx="8490169" cy="40802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Bagging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Boosting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097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EF21-8F2F-4B64-7E92-2E4F28C57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Bagging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649C5-15C9-9394-4C09-A272923D8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Bagging techniques help avoid the overfitting of the model.</a:t>
            </a:r>
          </a:p>
          <a:p>
            <a:endParaRPr lang="en-US" dirty="0"/>
          </a:p>
          <a:p>
            <a:r>
              <a:rPr lang="en-US" dirty="0"/>
              <a:t>Also known as </a:t>
            </a:r>
            <a:r>
              <a:rPr lang="en-US" dirty="0">
                <a:ea typeface="+mn-lt"/>
                <a:cs typeface="+mn-lt"/>
              </a:rPr>
              <a:t>bootstrap aggregating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subsets of data are taken from the initial dataset.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 The subsets are called bootstrapped datasets or, simply, bootstraps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trains multiple models independently on random subsets of the data</a:t>
            </a:r>
          </a:p>
          <a:p>
            <a:r>
              <a:rPr lang="en-US" dirty="0"/>
              <a:t>The predictions are aggregated through voting or averaging.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So called </a:t>
            </a:r>
            <a:r>
              <a:rPr lang="en-US" dirty="0">
                <a:ea typeface="+mn-lt"/>
                <a:cs typeface="+mn-lt"/>
              </a:rPr>
              <a:t>aggregating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314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59EDF-157F-CA98-0E18-90122BC52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Implementation Steps of Bagging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C171B-2A26-427C-CFA0-D0EF24467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Step 1: Multiple subsets are made from the original information set with identical tuples, deciding on observations with replacement.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Step 2: A base model is created on all subsets.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Step 3: Every version is found in parallel with each training set and unbiased.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Step 4: The very last predictions are determined by combining the forecasts from all models.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31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CC363-DD66-529B-3524-FC5B758B2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Image by Author">
            <a:extLst>
              <a:ext uri="{FF2B5EF4-FFF2-40B4-BE49-F238E27FC236}">
                <a16:creationId xmlns:a16="http://schemas.microsoft.com/office/drawing/2014/main" id="{4D9A6FE5-1A8E-999E-04D2-4CB7B243CB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866" y="1622636"/>
            <a:ext cx="7877038" cy="4568704"/>
          </a:xfrm>
        </p:spPr>
      </p:pic>
    </p:spTree>
    <p:extLst>
      <p:ext uri="{BB962C8B-B14F-4D97-AF65-F5344CB8AC3E}">
        <p14:creationId xmlns:p14="http://schemas.microsoft.com/office/powerpoint/2010/main" val="502540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471A3572-4543-4883-A749-0458CD870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036AB30-180B-4ED5-A38B-175705419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7DC96D6-0134-4EA3-8B0A-6A255D6BD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78029" y="199915"/>
            <a:ext cx="2948860" cy="6658085"/>
            <a:chOff x="9078029" y="199915"/>
            <a:chExt cx="2948860" cy="665808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A484B57-E0AB-40D7-94A9-A329991EB2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96665" y="199915"/>
              <a:ext cx="491650" cy="4916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3E75AC37-AB18-487B-8182-38DE4F4C9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9086126" y="3917237"/>
              <a:ext cx="2932666" cy="294885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9">
              <a:extLst>
                <a:ext uri="{FF2B5EF4-FFF2-40B4-BE49-F238E27FC236}">
                  <a16:creationId xmlns:a16="http://schemas.microsoft.com/office/drawing/2014/main" id="{3D5AE2D9-14F3-4498-A3C2-0E5244277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78030" y="891480"/>
              <a:ext cx="2948859" cy="2948858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75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C281A9A-F165-4FAE-B7EE-3DCDA7D62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63633" y="3793556"/>
              <a:ext cx="355343" cy="35534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Texture">
            <a:extLst>
              <a:ext uri="{FF2B5EF4-FFF2-40B4-BE49-F238E27FC236}">
                <a16:creationId xmlns:a16="http://schemas.microsoft.com/office/drawing/2014/main" id="{DC83D935-436B-4F4D-A47B-4FD95E2C1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lIns="0" rIns="0"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9F2BF-D580-EEFB-4278-4FE65C952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Benefits of Bagging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BD184-6410-0E9E-F346-902F6F2E9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96713"/>
            <a:ext cx="7685037" cy="40802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Reduce Overfitting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Improve Accuracy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Handles Unstable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590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E6175-B703-EC8C-6084-842D701C2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650E2-AF19-D67D-94EC-128896FF7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Increased Complexity and Computational Cost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Each model needs to be trained and stored, which can be computationally expensive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56992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AnalogousFromDarkSeedLeftStep">
      <a:dk1>
        <a:srgbClr val="000000"/>
      </a:dk1>
      <a:lt1>
        <a:srgbClr val="FFFFFF"/>
      </a:lt1>
      <a:dk2>
        <a:srgbClr val="223C2A"/>
      </a:dk2>
      <a:lt2>
        <a:srgbClr val="E8E3E2"/>
      </a:lt2>
      <a:accent1>
        <a:srgbClr val="4BAFBF"/>
      </a:accent1>
      <a:accent2>
        <a:srgbClr val="3BB190"/>
      </a:accent2>
      <a:accent3>
        <a:srgbClr val="47B668"/>
      </a:accent3>
      <a:accent4>
        <a:srgbClr val="49B13B"/>
      </a:accent4>
      <a:accent5>
        <a:srgbClr val="7EB045"/>
      </a:accent5>
      <a:accent6>
        <a:srgbClr val="A1A737"/>
      </a:accent6>
      <a:hlink>
        <a:srgbClr val="539030"/>
      </a:hlink>
      <a:folHlink>
        <a:srgbClr val="7F7F7F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TropicVTI</vt:lpstr>
      <vt:lpstr>Ensemble Learning</vt:lpstr>
      <vt:lpstr>Introduction to ensemble learning</vt:lpstr>
      <vt:lpstr>PowerPoint Presentation</vt:lpstr>
      <vt:lpstr>Types of Ensemble Learning</vt:lpstr>
      <vt:lpstr>Bagging</vt:lpstr>
      <vt:lpstr>Implementation Steps of Bagging</vt:lpstr>
      <vt:lpstr>PowerPoint Presentation</vt:lpstr>
      <vt:lpstr>Benefits of Bagging</vt:lpstr>
      <vt:lpstr>PowerPoint Presentation</vt:lpstr>
      <vt:lpstr>Boosting</vt:lpstr>
      <vt:lpstr>Implementation Steps of Boosting</vt:lpstr>
      <vt:lpstr>PowerPoint Presentation</vt:lpstr>
      <vt:lpstr>PowerPoint Presentation</vt:lpstr>
      <vt:lpstr>PowerPoint Presentation</vt:lpstr>
      <vt:lpstr>PowerPoint Presentation</vt:lpstr>
      <vt:lpstr>Types Of Boosting Algorithms</vt:lpstr>
      <vt:lpstr>Gradient Boosting</vt:lpstr>
      <vt:lpstr>XGBoost </vt:lpstr>
      <vt:lpstr>AdaBoost </vt:lpstr>
      <vt:lpstr>Advantages of Boosting</vt:lpstr>
      <vt:lpstr>Disadvantages of Boosting 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190</cp:revision>
  <dcterms:created xsi:type="dcterms:W3CDTF">2023-12-30T14:20:27Z</dcterms:created>
  <dcterms:modified xsi:type="dcterms:W3CDTF">2023-12-30T15:57:15Z</dcterms:modified>
</cp:coreProperties>
</file>