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F40B8-0C01-4D52-BFE4-E32C9702B072}" v="227" dt="2024-01-02T10:18:27.058"/>
    <p1510:client id="{ADC98140-509D-B49C-DB44-5D5BC091E981}" v="57" dt="2024-01-02T15:40:43.478"/>
    <p1510:client id="{D18F66B9-955C-BF52-E801-2AA385A1ADF9}" v="30" dt="2024-01-02T15:28:58.954"/>
    <p1510:client id="{D7588875-F6BA-2765-9278-F1FA80523B4F}" v="25" dt="2024-01-02T15:33:2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3BFF40B8-0C01-4D52-BFE4-E32C9702B072}"/>
    <pc:docChg chg="addSld modSld sldOrd addMainMaster delMainMaster">
      <pc:chgData name="Sajjan Adhikari" userId="S::sajjan.adhikari@infodev.com.np::a98541f7-95f9-45c0-9b82-f5486fec9333" providerId="AD" clId="Web-{3BFF40B8-0C01-4D52-BFE4-E32C9702B072}" dt="2024-01-02T10:18:27.058" v="221"/>
      <pc:docMkLst>
        <pc:docMk/>
      </pc:docMkLst>
      <pc:sldChg chg="addSp delSp modSp mod setBg modClrScheme setClrOvrMap chgLayout">
        <pc:chgData name="Sajjan Adhikari" userId="S::sajjan.adhikari@infodev.com.np::a98541f7-95f9-45c0-9b82-f5486fec9333" providerId="AD" clId="Web-{3BFF40B8-0C01-4D52-BFE4-E32C9702B072}" dt="2024-01-02T04:48:27.951" v="15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3BFF40B8-0C01-4D52-BFE4-E32C9702B072}" dt="2024-01-02T04:48:27.951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4:48:27.951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jjan Adhikari" userId="S::sajjan.adhikari@infodev.com.np::a98541f7-95f9-45c0-9b82-f5486fec9333" providerId="AD" clId="Web-{3BFF40B8-0C01-4D52-BFE4-E32C9702B072}" dt="2024-01-02T04:48:27.904" v="14"/>
          <ac:spMkLst>
            <pc:docMk/>
            <pc:sldMk cId="109857222" sldId="256"/>
            <ac:spMk id="9" creationId="{68CA250C-CF5A-4736-9249-D6111F7C5545}"/>
          </ac:spMkLst>
        </pc:spChg>
        <pc:spChg chg="add del">
          <ac:chgData name="Sajjan Adhikari" userId="S::sajjan.adhikari@infodev.com.np::a98541f7-95f9-45c0-9b82-f5486fec9333" providerId="AD" clId="Web-{3BFF40B8-0C01-4D52-BFE4-E32C9702B072}" dt="2024-01-02T04:48:27.904" v="14"/>
          <ac:spMkLst>
            <pc:docMk/>
            <pc:sldMk cId="109857222" sldId="256"/>
            <ac:spMk id="11" creationId="{56610276-AEC4-4F9F-8F19-EBC8B8B8F499}"/>
          </ac:spMkLst>
        </pc:spChg>
        <pc:spChg chg="add del">
          <ac:chgData name="Sajjan Adhikari" userId="S::sajjan.adhikari@infodev.com.np::a98541f7-95f9-45c0-9b82-f5486fec9333" providerId="AD" clId="Web-{3BFF40B8-0C01-4D52-BFE4-E32C9702B072}" dt="2024-01-02T04:48:27.904" v="14"/>
          <ac:spMkLst>
            <pc:docMk/>
            <pc:sldMk cId="109857222" sldId="256"/>
            <ac:spMk id="13" creationId="{F82D9B81-57D7-4F0C-AB92-6E390E4E1DD3}"/>
          </ac:spMkLst>
        </pc:spChg>
        <pc:spChg chg="add">
          <ac:chgData name="Sajjan Adhikari" userId="S::sajjan.adhikari@infodev.com.np::a98541f7-95f9-45c0-9b82-f5486fec9333" providerId="AD" clId="Web-{3BFF40B8-0C01-4D52-BFE4-E32C9702B072}" dt="2024-01-02T04:48:27.951" v="15"/>
          <ac:spMkLst>
            <pc:docMk/>
            <pc:sldMk cId="109857222" sldId="256"/>
            <ac:spMk id="21" creationId="{D1BA7680-B1FB-4B6B-2155-45DD5D6C4CF8}"/>
          </ac:spMkLst>
        </pc:spChg>
        <pc:spChg chg="add">
          <ac:chgData name="Sajjan Adhikari" userId="S::sajjan.adhikari@infodev.com.np::a98541f7-95f9-45c0-9b82-f5486fec9333" providerId="AD" clId="Web-{3BFF40B8-0C01-4D52-BFE4-E32C9702B072}" dt="2024-01-02T04:48:27.951" v="15"/>
          <ac:spMkLst>
            <pc:docMk/>
            <pc:sldMk cId="109857222" sldId="256"/>
            <ac:spMk id="23" creationId="{A9CCD9CD-49AE-3D3E-923B-81ECD3FBF75F}"/>
          </ac:spMkLst>
        </pc:spChg>
        <pc:picChg chg="add del">
          <ac:chgData name="Sajjan Adhikari" userId="S::sajjan.adhikari@infodev.com.np::a98541f7-95f9-45c0-9b82-f5486fec9333" providerId="AD" clId="Web-{3BFF40B8-0C01-4D52-BFE4-E32C9702B072}" dt="2024-01-02T04:48:27.904" v="14"/>
          <ac:picMkLst>
            <pc:docMk/>
            <pc:sldMk cId="109857222" sldId="256"/>
            <ac:picMk id="4" creationId="{626E06B4-6211-6B7C-0F18-A526376E557A}"/>
          </ac:picMkLst>
        </pc:picChg>
        <pc:picChg chg="add">
          <ac:chgData name="Sajjan Adhikari" userId="S::sajjan.adhikari@infodev.com.np::a98541f7-95f9-45c0-9b82-f5486fec9333" providerId="AD" clId="Web-{3BFF40B8-0C01-4D52-BFE4-E32C9702B072}" dt="2024-01-02T04:48:27.951" v="15"/>
          <ac:picMkLst>
            <pc:docMk/>
            <pc:sldMk cId="109857222" sldId="256"/>
            <ac:picMk id="22" creationId="{4C052A8E-DDE0-9448-16E4-FA759FCBAF8F}"/>
          </ac:picMkLst>
        </pc:picChg>
        <pc:cxnChg chg="add del">
          <ac:chgData name="Sajjan Adhikari" userId="S::sajjan.adhikari@infodev.com.np::a98541f7-95f9-45c0-9b82-f5486fec9333" providerId="AD" clId="Web-{3BFF40B8-0C01-4D52-BFE4-E32C9702B072}" dt="2024-01-02T04:48:27.904" v="14"/>
          <ac:cxnSpMkLst>
            <pc:docMk/>
            <pc:sldMk cId="109857222" sldId="256"/>
            <ac:cxnSpMk id="15" creationId="{AE3D1161-F2DF-43A9-8376-3DB1403155B7}"/>
          </ac:cxnSpMkLst>
        </pc:cxnChg>
        <pc:cxnChg chg="add del">
          <ac:chgData name="Sajjan Adhikari" userId="S::sajjan.adhikari@infodev.com.np::a98541f7-95f9-45c0-9b82-f5486fec9333" providerId="AD" clId="Web-{3BFF40B8-0C01-4D52-BFE4-E32C9702B072}" dt="2024-01-02T04:48:27.904" v="14"/>
          <ac:cxnSpMkLst>
            <pc:docMk/>
            <pc:sldMk cId="109857222" sldId="256"/>
            <ac:cxnSpMk id="17" creationId="{71F444DC-2BF7-4689-B6E1-0F0D0E9C8DF5}"/>
          </ac:cxnSpMkLst>
        </pc:cxnChg>
        <pc:cxnChg chg="add del">
          <ac:chgData name="Sajjan Adhikari" userId="S::sajjan.adhikari@infodev.com.np::a98541f7-95f9-45c0-9b82-f5486fec9333" providerId="AD" clId="Web-{3BFF40B8-0C01-4D52-BFE4-E32C9702B072}" dt="2024-01-02T04:48:27.904" v="14"/>
          <ac:cxnSpMkLst>
            <pc:docMk/>
            <pc:sldMk cId="109857222" sldId="256"/>
            <ac:cxnSpMk id="19" creationId="{FF393DD8-555D-4D86-9600-299145E032F9}"/>
          </ac:cxnSpMkLst>
        </pc:cxnChg>
      </pc:sldChg>
      <pc:sldChg chg="modSp new">
        <pc:chgData name="Sajjan Adhikari" userId="S::sajjan.adhikari@infodev.com.np::a98541f7-95f9-45c0-9b82-f5486fec9333" providerId="AD" clId="Web-{3BFF40B8-0C01-4D52-BFE4-E32C9702B072}" dt="2024-01-02T05:16:32.303" v="71" actId="20577"/>
        <pc:sldMkLst>
          <pc:docMk/>
          <pc:sldMk cId="1702094401" sldId="257"/>
        </pc:sldMkLst>
        <pc:spChg chg="mod">
          <ac:chgData name="Sajjan Adhikari" userId="S::sajjan.adhikari@infodev.com.np::a98541f7-95f9-45c0-9b82-f5486fec9333" providerId="AD" clId="Web-{3BFF40B8-0C01-4D52-BFE4-E32C9702B072}" dt="2024-01-02T04:49:25.671" v="29" actId="20577"/>
          <ac:spMkLst>
            <pc:docMk/>
            <pc:sldMk cId="1702094401" sldId="257"/>
            <ac:spMk id="2" creationId="{3B8D58C2-923A-B736-18CF-631DDA0EEE79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5:16:32.303" v="71" actId="20577"/>
          <ac:spMkLst>
            <pc:docMk/>
            <pc:sldMk cId="1702094401" sldId="257"/>
            <ac:spMk id="3" creationId="{F698E8FB-30FF-0608-A930-66355BD98A03}"/>
          </ac:spMkLst>
        </pc:spChg>
      </pc:sldChg>
      <pc:sldChg chg="addSp delSp modSp new">
        <pc:chgData name="Sajjan Adhikari" userId="S::sajjan.adhikari@infodev.com.np::a98541f7-95f9-45c0-9b82-f5486fec9333" providerId="AD" clId="Web-{3BFF40B8-0C01-4D52-BFE4-E32C9702B072}" dt="2024-01-02T05:18:16.023" v="75" actId="14100"/>
        <pc:sldMkLst>
          <pc:docMk/>
          <pc:sldMk cId="2737550517" sldId="258"/>
        </pc:sldMkLst>
        <pc:spChg chg="del mod">
          <ac:chgData name="Sajjan Adhikari" userId="S::sajjan.adhikari@infodev.com.np::a98541f7-95f9-45c0-9b82-f5486fec9333" providerId="AD" clId="Web-{3BFF40B8-0C01-4D52-BFE4-E32C9702B072}" dt="2024-01-02T05:18:06.226" v="74"/>
          <ac:spMkLst>
            <pc:docMk/>
            <pc:sldMk cId="2737550517" sldId="258"/>
            <ac:spMk id="3" creationId="{10F2DF53-118D-2677-F2FA-BEF387999607}"/>
          </ac:spMkLst>
        </pc:spChg>
        <pc:picChg chg="add mod ord">
          <ac:chgData name="Sajjan Adhikari" userId="S::sajjan.adhikari@infodev.com.np::a98541f7-95f9-45c0-9b82-f5486fec9333" providerId="AD" clId="Web-{3BFF40B8-0C01-4D52-BFE4-E32C9702B072}" dt="2024-01-02T05:18:16.023" v="75" actId="14100"/>
          <ac:picMkLst>
            <pc:docMk/>
            <pc:sldMk cId="2737550517" sldId="258"/>
            <ac:picMk id="4" creationId="{0AF43C38-1144-DFCE-82E7-18B2366373E7}"/>
          </ac:picMkLst>
        </pc:picChg>
      </pc:sldChg>
      <pc:sldChg chg="modSp new">
        <pc:chgData name="Sajjan Adhikari" userId="S::sajjan.adhikari@infodev.com.np::a98541f7-95f9-45c0-9b82-f5486fec9333" providerId="AD" clId="Web-{3BFF40B8-0C01-4D52-BFE4-E32C9702B072}" dt="2024-01-02T05:20:24.120" v="90" actId="20577"/>
        <pc:sldMkLst>
          <pc:docMk/>
          <pc:sldMk cId="207127636" sldId="259"/>
        </pc:sldMkLst>
        <pc:spChg chg="mod">
          <ac:chgData name="Sajjan Adhikari" userId="S::sajjan.adhikari@infodev.com.np::a98541f7-95f9-45c0-9b82-f5486fec9333" providerId="AD" clId="Web-{3BFF40B8-0C01-4D52-BFE4-E32C9702B072}" dt="2024-01-02T05:19:57.760" v="77" actId="20577"/>
          <ac:spMkLst>
            <pc:docMk/>
            <pc:sldMk cId="207127636" sldId="259"/>
            <ac:spMk id="2" creationId="{09CEF6D9-343E-B6AB-FF42-44E4BFCBF8BC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5:20:24.120" v="90" actId="20577"/>
          <ac:spMkLst>
            <pc:docMk/>
            <pc:sldMk cId="207127636" sldId="259"/>
            <ac:spMk id="3" creationId="{F6736A88-1FF8-7496-E845-663A9081BDC9}"/>
          </ac:spMkLst>
        </pc:spChg>
      </pc:sldChg>
      <pc:sldChg chg="modSp new">
        <pc:chgData name="Sajjan Adhikari" userId="S::sajjan.adhikari@infodev.com.np::a98541f7-95f9-45c0-9b82-f5486fec9333" providerId="AD" clId="Web-{3BFF40B8-0C01-4D52-BFE4-E32C9702B072}" dt="2024-01-02T05:30:36.303" v="153" actId="20577"/>
        <pc:sldMkLst>
          <pc:docMk/>
          <pc:sldMk cId="1427248082" sldId="260"/>
        </pc:sldMkLst>
        <pc:spChg chg="mod">
          <ac:chgData name="Sajjan Adhikari" userId="S::sajjan.adhikari@infodev.com.np::a98541f7-95f9-45c0-9b82-f5486fec9333" providerId="AD" clId="Web-{3BFF40B8-0C01-4D52-BFE4-E32C9702B072}" dt="2024-01-02T05:28:42.286" v="92" actId="20577"/>
          <ac:spMkLst>
            <pc:docMk/>
            <pc:sldMk cId="1427248082" sldId="260"/>
            <ac:spMk id="2" creationId="{A18896EF-4677-09B2-561E-8B727D3D093D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5:30:36.303" v="153" actId="20577"/>
          <ac:spMkLst>
            <pc:docMk/>
            <pc:sldMk cId="1427248082" sldId="260"/>
            <ac:spMk id="3" creationId="{7A38C5A9-F2E8-527F-D323-7B8B68F1DAAF}"/>
          </ac:spMkLst>
        </pc:spChg>
      </pc:sldChg>
      <pc:sldChg chg="modSp new">
        <pc:chgData name="Sajjan Adhikari" userId="S::sajjan.adhikari@infodev.com.np::a98541f7-95f9-45c0-9b82-f5486fec9333" providerId="AD" clId="Web-{3BFF40B8-0C01-4D52-BFE4-E32C9702B072}" dt="2024-01-02T05:43:38.131" v="171" actId="20577"/>
        <pc:sldMkLst>
          <pc:docMk/>
          <pc:sldMk cId="2041227858" sldId="261"/>
        </pc:sldMkLst>
        <pc:spChg chg="mod">
          <ac:chgData name="Sajjan Adhikari" userId="S::sajjan.adhikari@infodev.com.np::a98541f7-95f9-45c0-9b82-f5486fec9333" providerId="AD" clId="Web-{3BFF40B8-0C01-4D52-BFE4-E32C9702B072}" dt="2024-01-02T05:43:38.131" v="171" actId="20577"/>
          <ac:spMkLst>
            <pc:docMk/>
            <pc:sldMk cId="2041227858" sldId="261"/>
            <ac:spMk id="3" creationId="{669FB733-8587-E0FA-7832-7C17443200D0}"/>
          </ac:spMkLst>
        </pc:spChg>
      </pc:sldChg>
      <pc:sldChg chg="addSp delSp modSp new">
        <pc:chgData name="Sajjan Adhikari" userId="S::sajjan.adhikari@infodev.com.np::a98541f7-95f9-45c0-9b82-f5486fec9333" providerId="AD" clId="Web-{3BFF40B8-0C01-4D52-BFE4-E32C9702B072}" dt="2024-01-02T05:53:52.831" v="178" actId="1076"/>
        <pc:sldMkLst>
          <pc:docMk/>
          <pc:sldMk cId="2227549368" sldId="262"/>
        </pc:sldMkLst>
        <pc:spChg chg="del mod">
          <ac:chgData name="Sajjan Adhikari" userId="S::sajjan.adhikari@infodev.com.np::a98541f7-95f9-45c0-9b82-f5486fec9333" providerId="AD" clId="Web-{3BFF40B8-0C01-4D52-BFE4-E32C9702B072}" dt="2024-01-02T05:53:42.065" v="174"/>
          <ac:spMkLst>
            <pc:docMk/>
            <pc:sldMk cId="2227549368" sldId="262"/>
            <ac:spMk id="3" creationId="{DD136355-0E7F-8C3A-6A75-70DA62E71CBC}"/>
          </ac:spMkLst>
        </pc:spChg>
        <pc:picChg chg="add mod ord">
          <ac:chgData name="Sajjan Adhikari" userId="S::sajjan.adhikari@infodev.com.np::a98541f7-95f9-45c0-9b82-f5486fec9333" providerId="AD" clId="Web-{3BFF40B8-0C01-4D52-BFE4-E32C9702B072}" dt="2024-01-02T05:53:52.831" v="178" actId="1076"/>
          <ac:picMkLst>
            <pc:docMk/>
            <pc:sldMk cId="2227549368" sldId="262"/>
            <ac:picMk id="4" creationId="{911A2776-D0A1-835E-586A-439C8270A69F}"/>
          </ac:picMkLst>
        </pc:picChg>
      </pc:sldChg>
      <pc:sldChg chg="modSp new">
        <pc:chgData name="Sajjan Adhikari" userId="S::sajjan.adhikari@infodev.com.np::a98541f7-95f9-45c0-9b82-f5486fec9333" providerId="AD" clId="Web-{3BFF40B8-0C01-4D52-BFE4-E32C9702B072}" dt="2024-01-02T05:59:28.290" v="194" actId="20577"/>
        <pc:sldMkLst>
          <pc:docMk/>
          <pc:sldMk cId="3745127610" sldId="263"/>
        </pc:sldMkLst>
        <pc:spChg chg="mod">
          <ac:chgData name="Sajjan Adhikari" userId="S::sajjan.adhikari@infodev.com.np::a98541f7-95f9-45c0-9b82-f5486fec9333" providerId="AD" clId="Web-{3BFF40B8-0C01-4D52-BFE4-E32C9702B072}" dt="2024-01-02T05:58:54.243" v="187" actId="20577"/>
          <ac:spMkLst>
            <pc:docMk/>
            <pc:sldMk cId="3745127610" sldId="263"/>
            <ac:spMk id="2" creationId="{AA4197EE-84E0-F3FE-EB65-158E8B75178A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5:59:28.290" v="194" actId="20577"/>
          <ac:spMkLst>
            <pc:docMk/>
            <pc:sldMk cId="3745127610" sldId="263"/>
            <ac:spMk id="3" creationId="{02C13FD9-FA42-3DD1-28BC-6D1B44429BA6}"/>
          </ac:spMkLst>
        </pc:spChg>
      </pc:sldChg>
      <pc:sldChg chg="addSp delSp modSp new">
        <pc:chgData name="Sajjan Adhikari" userId="S::sajjan.adhikari@infodev.com.np::a98541f7-95f9-45c0-9b82-f5486fec9333" providerId="AD" clId="Web-{3BFF40B8-0C01-4D52-BFE4-E32C9702B072}" dt="2024-01-02T05:55:45.302" v="182"/>
        <pc:sldMkLst>
          <pc:docMk/>
          <pc:sldMk cId="2190249281" sldId="264"/>
        </pc:sldMkLst>
        <pc:spChg chg="del mod">
          <ac:chgData name="Sajjan Adhikari" userId="S::sajjan.adhikari@infodev.com.np::a98541f7-95f9-45c0-9b82-f5486fec9333" providerId="AD" clId="Web-{3BFF40B8-0C01-4D52-BFE4-E32C9702B072}" dt="2024-01-02T05:55:45.302" v="182"/>
          <ac:spMkLst>
            <pc:docMk/>
            <pc:sldMk cId="2190249281" sldId="264"/>
            <ac:spMk id="3" creationId="{14FF7735-185E-ACB0-A444-4BDFB0570703}"/>
          </ac:spMkLst>
        </pc:spChg>
        <pc:picChg chg="add mod ord">
          <ac:chgData name="Sajjan Adhikari" userId="S::sajjan.adhikari@infodev.com.np::a98541f7-95f9-45c0-9b82-f5486fec9333" providerId="AD" clId="Web-{3BFF40B8-0C01-4D52-BFE4-E32C9702B072}" dt="2024-01-02T05:55:45.302" v="182"/>
          <ac:picMkLst>
            <pc:docMk/>
            <pc:sldMk cId="2190249281" sldId="264"/>
            <ac:picMk id="4" creationId="{8DCFC2E4-7233-78A5-6F81-8B39AD4964B2}"/>
          </ac:picMkLst>
        </pc:picChg>
      </pc:sldChg>
      <pc:sldChg chg="modSp new">
        <pc:chgData name="Sajjan Adhikari" userId="S::sajjan.adhikari@infodev.com.np::a98541f7-95f9-45c0-9b82-f5486fec9333" providerId="AD" clId="Web-{3BFF40B8-0C01-4D52-BFE4-E32C9702B072}" dt="2024-01-02T06:01:20.105" v="215" actId="20577"/>
        <pc:sldMkLst>
          <pc:docMk/>
          <pc:sldMk cId="2250078986" sldId="265"/>
        </pc:sldMkLst>
        <pc:spChg chg="mod">
          <ac:chgData name="Sajjan Adhikari" userId="S::sajjan.adhikari@infodev.com.np::a98541f7-95f9-45c0-9b82-f5486fec9333" providerId="AD" clId="Web-{3BFF40B8-0C01-4D52-BFE4-E32C9702B072}" dt="2024-01-02T06:01:12.433" v="206" actId="20577"/>
          <ac:spMkLst>
            <pc:docMk/>
            <pc:sldMk cId="2250078986" sldId="265"/>
            <ac:spMk id="2" creationId="{EF532380-4A66-9074-7D30-5E597F0012B1}"/>
          </ac:spMkLst>
        </pc:spChg>
        <pc:spChg chg="mod">
          <ac:chgData name="Sajjan Adhikari" userId="S::sajjan.adhikari@infodev.com.np::a98541f7-95f9-45c0-9b82-f5486fec9333" providerId="AD" clId="Web-{3BFF40B8-0C01-4D52-BFE4-E32C9702B072}" dt="2024-01-02T06:01:20.105" v="215" actId="20577"/>
          <ac:spMkLst>
            <pc:docMk/>
            <pc:sldMk cId="2250078986" sldId="265"/>
            <ac:spMk id="3" creationId="{DF67A476-405D-E1EC-8B7B-0B6C594D26FA}"/>
          </ac:spMkLst>
        </pc:spChg>
      </pc:sldChg>
      <pc:sldChg chg="addSp delSp modSp new ord">
        <pc:chgData name="Sajjan Adhikari" userId="S::sajjan.adhikari@infodev.com.np::a98541f7-95f9-45c0-9b82-f5486fec9333" providerId="AD" clId="Web-{3BFF40B8-0C01-4D52-BFE4-E32C9702B072}" dt="2024-01-02T06:36:27.069" v="220" actId="14100"/>
        <pc:sldMkLst>
          <pc:docMk/>
          <pc:sldMk cId="2955200536" sldId="266"/>
        </pc:sldMkLst>
        <pc:spChg chg="del mod">
          <ac:chgData name="Sajjan Adhikari" userId="S::sajjan.adhikari@infodev.com.np::a98541f7-95f9-45c0-9b82-f5486fec9333" providerId="AD" clId="Web-{3BFF40B8-0C01-4D52-BFE4-E32C9702B072}" dt="2024-01-02T06:36:21.725" v="219"/>
          <ac:spMkLst>
            <pc:docMk/>
            <pc:sldMk cId="2955200536" sldId="266"/>
            <ac:spMk id="3" creationId="{96EA606D-B211-F257-F26E-1574188B0B0D}"/>
          </ac:spMkLst>
        </pc:spChg>
        <pc:picChg chg="add mod ord">
          <ac:chgData name="Sajjan Adhikari" userId="S::sajjan.adhikari@infodev.com.np::a98541f7-95f9-45c0-9b82-f5486fec9333" providerId="AD" clId="Web-{3BFF40B8-0C01-4D52-BFE4-E32C9702B072}" dt="2024-01-02T06:36:27.069" v="220" actId="14100"/>
          <ac:picMkLst>
            <pc:docMk/>
            <pc:sldMk cId="2955200536" sldId="266"/>
            <ac:picMk id="4" creationId="{8DB60A34-2FE9-6D9F-2CDC-89F62F0E8124}"/>
          </ac:picMkLst>
        </pc:picChg>
      </pc:sldChg>
      <pc:sldChg chg="new">
        <pc:chgData name="Sajjan Adhikari" userId="S::sajjan.adhikari@infodev.com.np::a98541f7-95f9-45c0-9b82-f5486fec9333" providerId="AD" clId="Web-{3BFF40B8-0C01-4D52-BFE4-E32C9702B072}" dt="2024-01-02T10:18:27.058" v="221"/>
        <pc:sldMkLst>
          <pc:docMk/>
          <pc:sldMk cId="2423533831" sldId="267"/>
        </pc:sldMkLst>
      </pc:sldChg>
      <pc:sldMasterChg chg="add del addSldLayout delSldLayout">
        <pc:chgData name="Sajjan Adhikari" userId="S::sajjan.adhikari@infodev.com.np::a98541f7-95f9-45c0-9b82-f5486fec9333" providerId="AD" clId="Web-{3BFF40B8-0C01-4D52-BFE4-E32C9702B072}" dt="2024-01-02T04:48:27.951" v="15"/>
        <pc:sldMasterMkLst>
          <pc:docMk/>
          <pc:sldMasterMk cId="2460954070" sldId="2147483660"/>
        </pc:sldMasterMkLst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ajjan Adhikari" userId="S::sajjan.adhikari@infodev.com.np::a98541f7-95f9-45c0-9b82-f5486fec9333" providerId="AD" clId="Web-{3BFF40B8-0C01-4D52-BFE4-E32C9702B072}" dt="2024-01-02T04:48:27.904" v="14"/>
        <pc:sldMasterMkLst>
          <pc:docMk/>
          <pc:sldMasterMk cId="108707125" sldId="2147483724"/>
        </pc:sldMasterMkLst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1393525273" sldId="2147483713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1303130228" sldId="2147483714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3022997259" sldId="2147483715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3984179250" sldId="2147483716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424946294" sldId="2147483717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2738086739" sldId="2147483718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4238481430" sldId="2147483719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2170201181" sldId="2147483720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1756477216" sldId="2147483721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2004655346" sldId="2147483722"/>
          </pc:sldLayoutMkLst>
        </pc:sldLayoutChg>
        <pc:sldLayoutChg chg="add del">
          <pc:chgData name="Sajjan Adhikari" userId="S::sajjan.adhikari@infodev.com.np::a98541f7-95f9-45c0-9b82-f5486fec9333" providerId="AD" clId="Web-{3BFF40B8-0C01-4D52-BFE4-E32C9702B072}" dt="2024-01-02T04:48:27.904" v="14"/>
          <pc:sldLayoutMkLst>
            <pc:docMk/>
            <pc:sldMasterMk cId="108707125" sldId="2147483724"/>
            <pc:sldLayoutMk cId="2381162440" sldId="2147483723"/>
          </pc:sldLayoutMkLst>
        </pc:sldLayoutChg>
      </pc:sldMasterChg>
      <pc:sldMasterChg chg="add addSldLayout">
        <pc:chgData name="Sajjan Adhikari" userId="S::sajjan.adhikari@infodev.com.np::a98541f7-95f9-45c0-9b82-f5486fec9333" providerId="AD" clId="Web-{3BFF40B8-0C01-4D52-BFE4-E32C9702B072}" dt="2024-01-02T04:48:27.951" v="15"/>
        <pc:sldMasterMkLst>
          <pc:docMk/>
          <pc:sldMasterMk cId="2735683214" sldId="2147483763"/>
        </pc:sldMasterMkLst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325382879" sldId="2147483752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1916812472" sldId="2147483753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11043264" sldId="2147483754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2368755470" sldId="2147483755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3781587258" sldId="2147483756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55593018" sldId="2147483757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2043566879" sldId="2147483758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2147259193" sldId="2147483759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3797352516" sldId="2147483760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3896451478" sldId="2147483761"/>
          </pc:sldLayoutMkLst>
        </pc:sldLayoutChg>
        <pc:sldLayoutChg chg="add">
          <pc:chgData name="Sajjan Adhikari" userId="S::sajjan.adhikari@infodev.com.np::a98541f7-95f9-45c0-9b82-f5486fec9333" providerId="AD" clId="Web-{3BFF40B8-0C01-4D52-BFE4-E32C9702B072}" dt="2024-01-02T04:48:27.951" v="15"/>
          <pc:sldLayoutMkLst>
            <pc:docMk/>
            <pc:sldMasterMk cId="2735683214" sldId="2147483763"/>
            <pc:sldLayoutMk cId="3209039779" sldId="2147483762"/>
          </pc:sldLayoutMkLst>
        </pc:sldLayoutChg>
      </pc:sldMasterChg>
    </pc:docChg>
  </pc:docChgLst>
  <pc:docChgLst>
    <pc:chgData clId="Web-{ADC98140-509D-B49C-DB44-5D5BC091E981}"/>
    <pc:docChg chg="addSld">
      <pc:chgData name="" userId="" providerId="" clId="Web-{ADC98140-509D-B49C-DB44-5D5BC091E981}" dt="2024-01-02T15:35:05.036" v="0"/>
      <pc:docMkLst>
        <pc:docMk/>
      </pc:docMkLst>
      <pc:sldChg chg="new">
        <pc:chgData name="" userId="" providerId="" clId="Web-{ADC98140-509D-B49C-DB44-5D5BC091E981}" dt="2024-01-02T15:35:05.036" v="0"/>
        <pc:sldMkLst>
          <pc:docMk/>
          <pc:sldMk cId="3215291140" sldId="270"/>
        </pc:sldMkLst>
      </pc:sldChg>
    </pc:docChg>
  </pc:docChgLst>
  <pc:docChgLst>
    <pc:chgData name="Sajjan Adhikari" userId="S::sajjan.adhikari@infodev.com.np::a98541f7-95f9-45c0-9b82-f5486fec9333" providerId="AD" clId="Web-{ADC98140-509D-B49C-DB44-5D5BC091E981}"/>
    <pc:docChg chg="addSld delSld modSld">
      <pc:chgData name="Sajjan Adhikari" userId="S::sajjan.adhikari@infodev.com.np::a98541f7-95f9-45c0-9b82-f5486fec9333" providerId="AD" clId="Web-{ADC98140-509D-B49C-DB44-5D5BC091E981}" dt="2024-01-02T15:40:43.478" v="63" actId="20577"/>
      <pc:docMkLst>
        <pc:docMk/>
      </pc:docMkLst>
      <pc:sldChg chg="addSp delSp modSp del">
        <pc:chgData name="Sajjan Adhikari" userId="S::sajjan.adhikari@infodev.com.np::a98541f7-95f9-45c0-9b82-f5486fec9333" providerId="AD" clId="Web-{ADC98140-509D-B49C-DB44-5D5BC091E981}" dt="2024-01-02T15:36:42.015" v="11"/>
        <pc:sldMkLst>
          <pc:docMk/>
          <pc:sldMk cId="109857222" sldId="256"/>
        </pc:sldMkLst>
        <pc:spChg chg="add del mod">
          <ac:chgData name="Sajjan Adhikari" userId="S::sajjan.adhikari@infodev.com.np::a98541f7-95f9-45c0-9b82-f5486fec9333" providerId="AD" clId="Web-{ADC98140-509D-B49C-DB44-5D5BC091E981}" dt="2024-01-02T15:35:40.272" v="8"/>
          <ac:spMkLst>
            <pc:docMk/>
            <pc:sldMk cId="109857222" sldId="256"/>
            <ac:spMk id="5" creationId="{74479B16-3874-E089-8636-6EA4E3A02129}"/>
          </ac:spMkLst>
        </pc:spChg>
        <pc:picChg chg="add del mod">
          <ac:chgData name="Sajjan Adhikari" userId="S::sajjan.adhikari@infodev.com.np::a98541f7-95f9-45c0-9b82-f5486fec9333" providerId="AD" clId="Web-{ADC98140-509D-B49C-DB44-5D5BC091E981}" dt="2024-01-02T15:35:40.272" v="9"/>
          <ac:picMkLst>
            <pc:docMk/>
            <pc:sldMk cId="109857222" sldId="256"/>
            <ac:picMk id="4" creationId="{FA428773-347C-1DB9-3589-71CC415E0653}"/>
          </ac:picMkLst>
        </pc:picChg>
      </pc:sldChg>
      <pc:sldChg chg="addSp delSp modSp mod setBg">
        <pc:chgData name="Sajjan Adhikari" userId="S::sajjan.adhikari@infodev.com.np::a98541f7-95f9-45c0-9b82-f5486fec9333" providerId="AD" clId="Web-{ADC98140-509D-B49C-DB44-5D5BC091E981}" dt="2024-01-02T15:37:58.628" v="32"/>
        <pc:sldMkLst>
          <pc:docMk/>
          <pc:sldMk cId="1702094401" sldId="257"/>
        </pc:sldMkLst>
        <pc:spChg chg="mod">
          <ac:chgData name="Sajjan Adhikari" userId="S::sajjan.adhikari@infodev.com.np::a98541f7-95f9-45c0-9b82-f5486fec9333" providerId="AD" clId="Web-{ADC98140-509D-B49C-DB44-5D5BC091E981}" dt="2024-01-02T15:37:58.628" v="32"/>
          <ac:spMkLst>
            <pc:docMk/>
            <pc:sldMk cId="1702094401" sldId="257"/>
            <ac:spMk id="2" creationId="{3B8D58C2-923A-B736-18CF-631DDA0EEE79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7:58.628" v="32"/>
          <ac:spMkLst>
            <pc:docMk/>
            <pc:sldMk cId="1702094401" sldId="257"/>
            <ac:spMk id="3" creationId="{F698E8FB-30FF-0608-A930-66355BD98A03}"/>
          </ac:spMkLst>
        </pc:spChg>
        <pc:spChg chg="add del">
          <ac:chgData name="Sajjan Adhikari" userId="S::sajjan.adhikari@infodev.com.np::a98541f7-95f9-45c0-9b82-f5486fec9333" providerId="AD" clId="Web-{ADC98140-509D-B49C-DB44-5D5BC091E981}" dt="2024-01-02T15:37:58.628" v="31"/>
          <ac:spMkLst>
            <pc:docMk/>
            <pc:sldMk cId="1702094401" sldId="257"/>
            <ac:spMk id="8" creationId="{1A75348D-3376-10BB-E89D-A72720D88A92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7:58.628" v="32"/>
          <ac:spMkLst>
            <pc:docMk/>
            <pc:sldMk cId="1702094401" sldId="257"/>
            <ac:spMk id="10" creationId="{8323CF07-AAA9-DC0B-9E00-84313AE4538F}"/>
          </ac:spMkLst>
        </pc:spChg>
      </pc:sldChg>
      <pc:sldChg chg="addSp delSp modSp mod setBg">
        <pc:chgData name="Sajjan Adhikari" userId="S::sajjan.adhikari@infodev.com.np::a98541f7-95f9-45c0-9b82-f5486fec9333" providerId="AD" clId="Web-{ADC98140-509D-B49C-DB44-5D5BC091E981}" dt="2024-01-02T15:38:02.956" v="33"/>
        <pc:sldMkLst>
          <pc:docMk/>
          <pc:sldMk cId="2737550517" sldId="258"/>
        </pc:sldMkLst>
        <pc:spChg chg="del">
          <ac:chgData name="Sajjan Adhikari" userId="S::sajjan.adhikari@infodev.com.np::a98541f7-95f9-45c0-9b82-f5486fec9333" providerId="AD" clId="Web-{ADC98140-509D-B49C-DB44-5D5BC091E981}" dt="2024-01-02T15:38:02.956" v="33"/>
          <ac:spMkLst>
            <pc:docMk/>
            <pc:sldMk cId="2737550517" sldId="258"/>
            <ac:spMk id="2" creationId="{8AED3BED-6088-E0C5-5CB4-A7DBE33D9628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02.956" v="33"/>
          <ac:spMkLst>
            <pc:docMk/>
            <pc:sldMk cId="2737550517" sldId="258"/>
            <ac:spMk id="9" creationId="{35D3817B-01DA-DCDA-FA18-49D6FF003762}"/>
          </ac:spMkLst>
        </pc:spChg>
        <pc:picChg chg="mod">
          <ac:chgData name="Sajjan Adhikari" userId="S::sajjan.adhikari@infodev.com.np::a98541f7-95f9-45c0-9b82-f5486fec9333" providerId="AD" clId="Web-{ADC98140-509D-B49C-DB44-5D5BC091E981}" dt="2024-01-02T15:38:02.956" v="33"/>
          <ac:picMkLst>
            <pc:docMk/>
            <pc:sldMk cId="2737550517" sldId="258"/>
            <ac:picMk id="4" creationId="{0AF43C38-1144-DFCE-82E7-18B2366373E7}"/>
          </ac:picMkLst>
        </pc:pic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09.081" v="34"/>
        <pc:sldMkLst>
          <pc:docMk/>
          <pc:sldMk cId="207127636" sldId="259"/>
        </pc:sldMkLst>
        <pc:spChg chg="mod">
          <ac:chgData name="Sajjan Adhikari" userId="S::sajjan.adhikari@infodev.com.np::a98541f7-95f9-45c0-9b82-f5486fec9333" providerId="AD" clId="Web-{ADC98140-509D-B49C-DB44-5D5BC091E981}" dt="2024-01-02T15:38:09.081" v="34"/>
          <ac:spMkLst>
            <pc:docMk/>
            <pc:sldMk cId="207127636" sldId="259"/>
            <ac:spMk id="2" creationId="{09CEF6D9-343E-B6AB-FF42-44E4BFCBF8BC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8:09.081" v="34"/>
          <ac:spMkLst>
            <pc:docMk/>
            <pc:sldMk cId="207127636" sldId="259"/>
            <ac:spMk id="3" creationId="{F6736A88-1FF8-7496-E845-663A9081BDC9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09.081" v="34"/>
          <ac:spMkLst>
            <pc:docMk/>
            <pc:sldMk cId="207127636" sldId="259"/>
            <ac:spMk id="8" creationId="{8323CF07-AAA9-DC0B-9E00-84313AE4538F}"/>
          </ac:spMkLst>
        </pc:sp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13.847" v="35"/>
        <pc:sldMkLst>
          <pc:docMk/>
          <pc:sldMk cId="1427248082" sldId="260"/>
        </pc:sldMkLst>
        <pc:spChg chg="mod">
          <ac:chgData name="Sajjan Adhikari" userId="S::sajjan.adhikari@infodev.com.np::a98541f7-95f9-45c0-9b82-f5486fec9333" providerId="AD" clId="Web-{ADC98140-509D-B49C-DB44-5D5BC091E981}" dt="2024-01-02T15:38:13.847" v="35"/>
          <ac:spMkLst>
            <pc:docMk/>
            <pc:sldMk cId="1427248082" sldId="260"/>
            <ac:spMk id="2" creationId="{A18896EF-4677-09B2-561E-8B727D3D093D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8:13.847" v="35"/>
          <ac:spMkLst>
            <pc:docMk/>
            <pc:sldMk cId="1427248082" sldId="260"/>
            <ac:spMk id="3" creationId="{7A38C5A9-F2E8-527F-D323-7B8B68F1DAAF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13.847" v="35"/>
          <ac:spMkLst>
            <pc:docMk/>
            <pc:sldMk cId="1427248082" sldId="260"/>
            <ac:spMk id="8" creationId="{8323CF07-AAA9-DC0B-9E00-84313AE4538F}"/>
          </ac:spMkLst>
        </pc:sp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17.910" v="36"/>
        <pc:sldMkLst>
          <pc:docMk/>
          <pc:sldMk cId="2041227858" sldId="261"/>
        </pc:sldMkLst>
        <pc:spChg chg="mod">
          <ac:chgData name="Sajjan Adhikari" userId="S::sajjan.adhikari@infodev.com.np::a98541f7-95f9-45c0-9b82-f5486fec9333" providerId="AD" clId="Web-{ADC98140-509D-B49C-DB44-5D5BC091E981}" dt="2024-01-02T15:38:17.910" v="36"/>
          <ac:spMkLst>
            <pc:docMk/>
            <pc:sldMk cId="2041227858" sldId="261"/>
            <ac:spMk id="2" creationId="{CFFE51A5-B22E-1ED8-B92D-8E533BE547CA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8:17.910" v="36"/>
          <ac:spMkLst>
            <pc:docMk/>
            <pc:sldMk cId="2041227858" sldId="261"/>
            <ac:spMk id="3" creationId="{669FB733-8587-E0FA-7832-7C17443200D0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17.910" v="36"/>
          <ac:spMkLst>
            <pc:docMk/>
            <pc:sldMk cId="2041227858" sldId="261"/>
            <ac:spMk id="8" creationId="{8323CF07-AAA9-DC0B-9E00-84313AE4538F}"/>
          </ac:spMkLst>
        </pc:sp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22.894" v="37"/>
        <pc:sldMkLst>
          <pc:docMk/>
          <pc:sldMk cId="2227549368" sldId="262"/>
        </pc:sldMkLst>
        <pc:spChg chg="mod">
          <ac:chgData name="Sajjan Adhikari" userId="S::sajjan.adhikari@infodev.com.np::a98541f7-95f9-45c0-9b82-f5486fec9333" providerId="AD" clId="Web-{ADC98140-509D-B49C-DB44-5D5BC091E981}" dt="2024-01-02T15:38:22.894" v="37"/>
          <ac:spMkLst>
            <pc:docMk/>
            <pc:sldMk cId="2227549368" sldId="262"/>
            <ac:spMk id="2" creationId="{CF9474BD-28B7-B399-3AFA-287C2B301BB9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22.894" v="37"/>
          <ac:spMkLst>
            <pc:docMk/>
            <pc:sldMk cId="2227549368" sldId="262"/>
            <ac:spMk id="9" creationId="{6DA9942F-A18C-9E9D-BF08-9291C54E1CC4}"/>
          </ac:spMkLst>
        </pc:spChg>
        <pc:picChg chg="mod">
          <ac:chgData name="Sajjan Adhikari" userId="S::sajjan.adhikari@infodev.com.np::a98541f7-95f9-45c0-9b82-f5486fec9333" providerId="AD" clId="Web-{ADC98140-509D-B49C-DB44-5D5BC091E981}" dt="2024-01-02T15:38:22.894" v="37"/>
          <ac:picMkLst>
            <pc:docMk/>
            <pc:sldMk cId="2227549368" sldId="262"/>
            <ac:picMk id="4" creationId="{911A2776-D0A1-835E-586A-439C8270A69F}"/>
          </ac:picMkLst>
        </pc:pic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46.051" v="40"/>
        <pc:sldMkLst>
          <pc:docMk/>
          <pc:sldMk cId="2190249281" sldId="264"/>
        </pc:sldMkLst>
        <pc:spChg chg="mod">
          <ac:chgData name="Sajjan Adhikari" userId="S::sajjan.adhikari@infodev.com.np::a98541f7-95f9-45c0-9b82-f5486fec9333" providerId="AD" clId="Web-{ADC98140-509D-B49C-DB44-5D5BC091E981}" dt="2024-01-02T15:38:46.051" v="40"/>
          <ac:spMkLst>
            <pc:docMk/>
            <pc:sldMk cId="2190249281" sldId="264"/>
            <ac:spMk id="2" creationId="{B86A70E0-4DA7-5904-4DB2-D6E0CEF6AEE8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46.051" v="40"/>
          <ac:spMkLst>
            <pc:docMk/>
            <pc:sldMk cId="2190249281" sldId="264"/>
            <ac:spMk id="9" creationId="{6DA9942F-A18C-9E9D-BF08-9291C54E1CC4}"/>
          </ac:spMkLst>
        </pc:spChg>
        <pc:picChg chg="mod">
          <ac:chgData name="Sajjan Adhikari" userId="S::sajjan.adhikari@infodev.com.np::a98541f7-95f9-45c0-9b82-f5486fec9333" providerId="AD" clId="Web-{ADC98140-509D-B49C-DB44-5D5BC091E981}" dt="2024-01-02T15:38:46.051" v="40"/>
          <ac:picMkLst>
            <pc:docMk/>
            <pc:sldMk cId="2190249281" sldId="264"/>
            <ac:picMk id="4" creationId="{8DCFC2E4-7233-78A5-6F81-8B39AD4964B2}"/>
          </ac:picMkLst>
        </pc:pic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58.989" v="41"/>
        <pc:sldMkLst>
          <pc:docMk/>
          <pc:sldMk cId="2250078986" sldId="265"/>
        </pc:sldMkLst>
        <pc:spChg chg="mod">
          <ac:chgData name="Sajjan Adhikari" userId="S::sajjan.adhikari@infodev.com.np::a98541f7-95f9-45c0-9b82-f5486fec9333" providerId="AD" clId="Web-{ADC98140-509D-B49C-DB44-5D5BC091E981}" dt="2024-01-02T15:38:58.989" v="41"/>
          <ac:spMkLst>
            <pc:docMk/>
            <pc:sldMk cId="2250078986" sldId="265"/>
            <ac:spMk id="2" creationId="{EF532380-4A66-9074-7D30-5E597F0012B1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8:58.989" v="41"/>
          <ac:spMkLst>
            <pc:docMk/>
            <pc:sldMk cId="2250078986" sldId="265"/>
            <ac:spMk id="3" creationId="{DF67A476-405D-E1EC-8B7B-0B6C594D26FA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58.989" v="41"/>
          <ac:spMkLst>
            <pc:docMk/>
            <pc:sldMk cId="2250078986" sldId="265"/>
            <ac:spMk id="9" creationId="{7A875D55-4A80-43E9-38F6-27E3664939B0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58.989" v="41"/>
          <ac:spMkLst>
            <pc:docMk/>
            <pc:sldMk cId="2250078986" sldId="265"/>
            <ac:spMk id="11" creationId="{3D572980-FB84-8C29-1FAC-FAC5ECE29A39}"/>
          </ac:spMkLst>
        </pc:spChg>
        <pc:picChg chg="add">
          <ac:chgData name="Sajjan Adhikari" userId="S::sajjan.adhikari@infodev.com.np::a98541f7-95f9-45c0-9b82-f5486fec9333" providerId="AD" clId="Web-{ADC98140-509D-B49C-DB44-5D5BC091E981}" dt="2024-01-02T15:38:58.989" v="41"/>
          <ac:picMkLst>
            <pc:docMk/>
            <pc:sldMk cId="2250078986" sldId="265"/>
            <ac:picMk id="5" creationId="{BF2C58EA-35C4-8F27-B2C0-7FE722EB396D}"/>
          </ac:picMkLst>
        </pc:picChg>
      </pc:sldChg>
      <pc:sldChg chg="addSp modSp mod setBg">
        <pc:chgData name="Sajjan Adhikari" userId="S::sajjan.adhikari@infodev.com.np::a98541f7-95f9-45c0-9b82-f5486fec9333" providerId="AD" clId="Web-{ADC98140-509D-B49C-DB44-5D5BC091E981}" dt="2024-01-02T15:38:42.301" v="39" actId="14100"/>
        <pc:sldMkLst>
          <pc:docMk/>
          <pc:sldMk cId="2955200536" sldId="266"/>
        </pc:sldMkLst>
        <pc:spChg chg="mod">
          <ac:chgData name="Sajjan Adhikari" userId="S::sajjan.adhikari@infodev.com.np::a98541f7-95f9-45c0-9b82-f5486fec9333" providerId="AD" clId="Web-{ADC98140-509D-B49C-DB44-5D5BC091E981}" dt="2024-01-02T15:38:38.379" v="38"/>
          <ac:spMkLst>
            <pc:docMk/>
            <pc:sldMk cId="2955200536" sldId="266"/>
            <ac:spMk id="2" creationId="{7F93E6DF-A559-A6FD-953D-836326597707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8:38.379" v="38"/>
          <ac:spMkLst>
            <pc:docMk/>
            <pc:sldMk cId="2955200536" sldId="266"/>
            <ac:spMk id="9" creationId="{6DA9942F-A18C-9E9D-BF08-9291C54E1CC4}"/>
          </ac:spMkLst>
        </pc:spChg>
        <pc:picChg chg="mod">
          <ac:chgData name="Sajjan Adhikari" userId="S::sajjan.adhikari@infodev.com.np::a98541f7-95f9-45c0-9b82-f5486fec9333" providerId="AD" clId="Web-{ADC98140-509D-B49C-DB44-5D5BC091E981}" dt="2024-01-02T15:38:42.301" v="39" actId="14100"/>
          <ac:picMkLst>
            <pc:docMk/>
            <pc:sldMk cId="2955200536" sldId="266"/>
            <ac:picMk id="4" creationId="{8DB60A34-2FE9-6D9F-2CDC-89F62F0E8124}"/>
          </ac:picMkLst>
        </pc:picChg>
      </pc:sldChg>
      <pc:sldChg chg="del">
        <pc:chgData name="Sajjan Adhikari" userId="S::sajjan.adhikari@infodev.com.np::a98541f7-95f9-45c0-9b82-f5486fec9333" providerId="AD" clId="Web-{ADC98140-509D-B49C-DB44-5D5BC091E981}" dt="2024-01-02T15:39:35.022" v="47"/>
        <pc:sldMkLst>
          <pc:docMk/>
          <pc:sldMk cId="2423533831" sldId="267"/>
        </pc:sldMkLst>
      </pc:sldChg>
      <pc:sldChg chg="addSp modSp mod setBg">
        <pc:chgData name="Sajjan Adhikari" userId="S::sajjan.adhikari@infodev.com.np::a98541f7-95f9-45c0-9b82-f5486fec9333" providerId="AD" clId="Web-{ADC98140-509D-B49C-DB44-5D5BC091E981}" dt="2024-01-02T15:39:56.523" v="51"/>
        <pc:sldMkLst>
          <pc:docMk/>
          <pc:sldMk cId="2926687299" sldId="268"/>
        </pc:sldMkLst>
        <pc:spChg chg="mod">
          <ac:chgData name="Sajjan Adhikari" userId="S::sajjan.adhikari@infodev.com.np::a98541f7-95f9-45c0-9b82-f5486fec9333" providerId="AD" clId="Web-{ADC98140-509D-B49C-DB44-5D5BC091E981}" dt="2024-01-02T15:39:56.523" v="51"/>
          <ac:spMkLst>
            <pc:docMk/>
            <pc:sldMk cId="2926687299" sldId="268"/>
            <ac:spMk id="2" creationId="{E42454DD-D7AC-03D2-4301-8441433C6C44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39:56.523" v="51"/>
          <ac:spMkLst>
            <pc:docMk/>
            <pc:sldMk cId="2926687299" sldId="268"/>
            <ac:spMk id="3" creationId="{48EFCB78-4245-07B6-729E-762EDE6FA858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9:56.523" v="51"/>
          <ac:spMkLst>
            <pc:docMk/>
            <pc:sldMk cId="2926687299" sldId="268"/>
            <ac:spMk id="8" creationId="{1A75348D-3376-10BB-E89D-A72720D88A92}"/>
          </ac:spMkLst>
        </pc:spChg>
      </pc:sldChg>
      <pc:sldChg chg="addSp modSp mod setBg">
        <pc:chgData name="Sajjan Adhikari" userId="S::sajjan.adhikari@infodev.com.np::a98541f7-95f9-45c0-9b82-f5486fec9333" providerId="AD" clId="Web-{ADC98140-509D-B49C-DB44-5D5BC091E981}" dt="2024-01-02T15:40:43.478" v="63" actId="20577"/>
        <pc:sldMkLst>
          <pc:docMk/>
          <pc:sldMk cId="1992425534" sldId="269"/>
        </pc:sldMkLst>
        <pc:spChg chg="mod">
          <ac:chgData name="Sajjan Adhikari" userId="S::sajjan.adhikari@infodev.com.np::a98541f7-95f9-45c0-9b82-f5486fec9333" providerId="AD" clId="Web-{ADC98140-509D-B49C-DB44-5D5BC091E981}" dt="2024-01-02T15:40:37.790" v="62"/>
          <ac:spMkLst>
            <pc:docMk/>
            <pc:sldMk cId="1992425534" sldId="269"/>
            <ac:spMk id="2" creationId="{2E0A69C8-0A70-F754-4BDF-09E2E2866B3C}"/>
          </ac:spMkLst>
        </pc:spChg>
        <pc:spChg chg="mod">
          <ac:chgData name="Sajjan Adhikari" userId="S::sajjan.adhikari@infodev.com.np::a98541f7-95f9-45c0-9b82-f5486fec9333" providerId="AD" clId="Web-{ADC98140-509D-B49C-DB44-5D5BC091E981}" dt="2024-01-02T15:40:43.478" v="63" actId="20577"/>
          <ac:spMkLst>
            <pc:docMk/>
            <pc:sldMk cId="1992425534" sldId="269"/>
            <ac:spMk id="3" creationId="{ED04CA88-C52D-C9F0-9CA0-6D107F969DE9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40:37.790" v="62"/>
          <ac:spMkLst>
            <pc:docMk/>
            <pc:sldMk cId="1992425534" sldId="269"/>
            <ac:spMk id="10" creationId="{CFBAA0B6-D753-F5CA-D93D-A7198FEBD205}"/>
          </ac:spMkLst>
        </pc:spChg>
        <pc:picChg chg="add">
          <ac:chgData name="Sajjan Adhikari" userId="S::sajjan.adhikari@infodev.com.np::a98541f7-95f9-45c0-9b82-f5486fec9333" providerId="AD" clId="Web-{ADC98140-509D-B49C-DB44-5D5BC091E981}" dt="2024-01-02T15:40:37.790" v="62"/>
          <ac:picMkLst>
            <pc:docMk/>
            <pc:sldMk cId="1992425534" sldId="269"/>
            <ac:picMk id="7" creationId="{0E6D0F4F-8760-C78F-7586-94E97DD3954A}"/>
          </ac:picMkLst>
        </pc:picChg>
      </pc:sldChg>
      <pc:sldChg chg="addSp modSp new mod setBg modClrScheme chgLayout">
        <pc:chgData name="Sajjan Adhikari" userId="S::sajjan.adhikari@infodev.com.np::a98541f7-95f9-45c0-9b82-f5486fec9333" providerId="AD" clId="Web-{ADC98140-509D-B49C-DB44-5D5BC091E981}" dt="2024-01-02T15:37:38.127" v="29"/>
        <pc:sldMkLst>
          <pc:docMk/>
          <pc:sldMk cId="1434453049" sldId="270"/>
        </pc:sldMkLst>
        <pc:spChg chg="mod ord">
          <ac:chgData name="Sajjan Adhikari" userId="S::sajjan.adhikari@infodev.com.np::a98541f7-95f9-45c0-9b82-f5486fec9333" providerId="AD" clId="Web-{ADC98140-509D-B49C-DB44-5D5BC091E981}" dt="2024-01-02T15:37:38.127" v="29"/>
          <ac:spMkLst>
            <pc:docMk/>
            <pc:sldMk cId="1434453049" sldId="270"/>
            <ac:spMk id="2" creationId="{020EB4FC-E33F-981A-C847-EB39ECCDDA8A}"/>
          </ac:spMkLst>
        </pc:spChg>
        <pc:spChg chg="mod ord">
          <ac:chgData name="Sajjan Adhikari" userId="S::sajjan.adhikari@infodev.com.np::a98541f7-95f9-45c0-9b82-f5486fec9333" providerId="AD" clId="Web-{ADC98140-509D-B49C-DB44-5D5BC091E981}" dt="2024-01-02T15:37:38.127" v="29"/>
          <ac:spMkLst>
            <pc:docMk/>
            <pc:sldMk cId="1434453049" sldId="270"/>
            <ac:spMk id="3" creationId="{4C161E71-902A-D3C0-8BF2-EECA61E1BD5B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7:38.127" v="29"/>
          <ac:spMkLst>
            <pc:docMk/>
            <pc:sldMk cId="1434453049" sldId="270"/>
            <ac:spMk id="9" creationId="{E01013C5-0169-8F8C-FA57-62D87022AD98}"/>
          </ac:spMkLst>
        </pc:spChg>
        <pc:spChg chg="add">
          <ac:chgData name="Sajjan Adhikari" userId="S::sajjan.adhikari@infodev.com.np::a98541f7-95f9-45c0-9b82-f5486fec9333" providerId="AD" clId="Web-{ADC98140-509D-B49C-DB44-5D5BC091E981}" dt="2024-01-02T15:37:38.127" v="29"/>
          <ac:spMkLst>
            <pc:docMk/>
            <pc:sldMk cId="1434453049" sldId="270"/>
            <ac:spMk id="11" creationId="{A9CCD9CD-49AE-3D3E-923B-81ECD3FBF75F}"/>
          </ac:spMkLst>
        </pc:spChg>
        <pc:picChg chg="add">
          <ac:chgData name="Sajjan Adhikari" userId="S::sajjan.adhikari@infodev.com.np::a98541f7-95f9-45c0-9b82-f5486fec9333" providerId="AD" clId="Web-{ADC98140-509D-B49C-DB44-5D5BC091E981}" dt="2024-01-02T15:37:38.127" v="29"/>
          <ac:picMkLst>
            <pc:docMk/>
            <pc:sldMk cId="1434453049" sldId="270"/>
            <ac:picMk id="5" creationId="{AF8895DF-A486-7519-372E-57A5BF3551D3}"/>
          </ac:picMkLst>
        </pc:picChg>
      </pc:sldChg>
      <pc:sldChg chg="addSp delSp modSp del">
        <pc:chgData name="Sajjan Adhikari" userId="S::sajjan.adhikari@infodev.com.np::a98541f7-95f9-45c0-9b82-f5486fec9333" providerId="AD" clId="Web-{ADC98140-509D-B49C-DB44-5D5BC091E981}" dt="2024-01-02T15:35:16.193" v="1"/>
        <pc:sldMkLst>
          <pc:docMk/>
          <pc:sldMk cId="3215291140" sldId="270"/>
        </pc:sldMkLst>
        <pc:spChg chg="del">
          <ac:chgData name="Sajjan Adhikari" userId="S::sajjan.adhikari@infodev.com.np::a98541f7-95f9-45c0-9b82-f5486fec9333" providerId="AD" clId="Web-{ADC98140-509D-B49C-DB44-5D5BC091E981}" dt="2024-01-02T15:35:10.427" v="0"/>
          <ac:spMkLst>
            <pc:docMk/>
            <pc:sldMk cId="3215291140" sldId="270"/>
            <ac:spMk id="3" creationId="{8C7437EC-3AE0-E56B-A967-64A425CA3B0F}"/>
          </ac:spMkLst>
        </pc:spChg>
        <pc:picChg chg="add mod ord">
          <ac:chgData name="Sajjan Adhikari" userId="S::sajjan.adhikari@infodev.com.np::a98541f7-95f9-45c0-9b82-f5486fec9333" providerId="AD" clId="Web-{ADC98140-509D-B49C-DB44-5D5BC091E981}" dt="2024-01-02T15:35:10.427" v="0"/>
          <ac:picMkLst>
            <pc:docMk/>
            <pc:sldMk cId="3215291140" sldId="270"/>
            <ac:picMk id="4" creationId="{1516F2F5-633D-F626-4FBC-1E2365774C8F}"/>
          </ac:picMkLst>
        </pc:picChg>
      </pc:sldChg>
      <pc:sldChg chg="modSp add replId">
        <pc:chgData name="Sajjan Adhikari" userId="S::sajjan.adhikari@infodev.com.np::a98541f7-95f9-45c0-9b82-f5486fec9333" providerId="AD" clId="Web-{ADC98140-509D-B49C-DB44-5D5BC091E981}" dt="2024-01-02T15:39:29.897" v="46" actId="20577"/>
        <pc:sldMkLst>
          <pc:docMk/>
          <pc:sldMk cId="2367021311" sldId="271"/>
        </pc:sldMkLst>
        <pc:spChg chg="mod">
          <ac:chgData name="Sajjan Adhikari" userId="S::sajjan.adhikari@infodev.com.np::a98541f7-95f9-45c0-9b82-f5486fec9333" providerId="AD" clId="Web-{ADC98140-509D-B49C-DB44-5D5BC091E981}" dt="2024-01-02T15:39:29.897" v="46" actId="20577"/>
          <ac:spMkLst>
            <pc:docMk/>
            <pc:sldMk cId="2367021311" sldId="271"/>
            <ac:spMk id="2" creationId="{879723BF-8B0B-708A-1AF0-C67D8E23316F}"/>
          </ac:spMkLst>
        </pc:spChg>
      </pc:sldChg>
      <pc:sldChg chg="addSp delSp modSp new del">
        <pc:chgData name="Sajjan Adhikari" userId="S::sajjan.adhikari@infodev.com.np::a98541f7-95f9-45c0-9b82-f5486fec9333" providerId="AD" clId="Web-{ADC98140-509D-B49C-DB44-5D5BC091E981}" dt="2024-01-02T15:40:22.352" v="61"/>
        <pc:sldMkLst>
          <pc:docMk/>
          <pc:sldMk cId="2244113684" sldId="272"/>
        </pc:sldMkLst>
        <pc:spChg chg="del">
          <ac:chgData name="Sajjan Adhikari" userId="S::sajjan.adhikari@infodev.com.np::a98541f7-95f9-45c0-9b82-f5486fec9333" providerId="AD" clId="Web-{ADC98140-509D-B49C-DB44-5D5BC091E981}" dt="2024-01-02T15:40:18.930" v="60"/>
          <ac:spMkLst>
            <pc:docMk/>
            <pc:sldMk cId="2244113684" sldId="272"/>
            <ac:spMk id="3" creationId="{7108E963-4F73-A9DC-C506-77C0FE6B565C}"/>
          </ac:spMkLst>
        </pc:spChg>
        <pc:picChg chg="add mod ord">
          <ac:chgData name="Sajjan Adhikari" userId="S::sajjan.adhikari@infodev.com.np::a98541f7-95f9-45c0-9b82-f5486fec9333" providerId="AD" clId="Web-{ADC98140-509D-B49C-DB44-5D5BC091E981}" dt="2024-01-02T15:40:18.930" v="60"/>
          <ac:picMkLst>
            <pc:docMk/>
            <pc:sldMk cId="2244113684" sldId="272"/>
            <ac:picMk id="4" creationId="{6A375F58-D020-6956-9068-44D7E203293A}"/>
          </ac:picMkLst>
        </pc:picChg>
      </pc:sldChg>
      <pc:sldChg chg="addSp delSp modSp new del">
        <pc:chgData name="Sajjan Adhikari" userId="S::sajjan.adhikari@infodev.com.np::a98541f7-95f9-45c0-9b82-f5486fec9333" providerId="AD" clId="Web-{ADC98140-509D-B49C-DB44-5D5BC091E981}" dt="2024-01-02T15:39:50.710" v="50"/>
        <pc:sldMkLst>
          <pc:docMk/>
          <pc:sldMk cId="3634803106" sldId="272"/>
        </pc:sldMkLst>
        <pc:spChg chg="del">
          <ac:chgData name="Sajjan Adhikari" userId="S::sajjan.adhikari@infodev.com.np::a98541f7-95f9-45c0-9b82-f5486fec9333" providerId="AD" clId="Web-{ADC98140-509D-B49C-DB44-5D5BC091E981}" dt="2024-01-02T15:39:45.382" v="49"/>
          <ac:spMkLst>
            <pc:docMk/>
            <pc:sldMk cId="3634803106" sldId="272"/>
            <ac:spMk id="3" creationId="{DD10D573-885E-0399-BB6D-554430F8615B}"/>
          </ac:spMkLst>
        </pc:spChg>
        <pc:picChg chg="add mod ord">
          <ac:chgData name="Sajjan Adhikari" userId="S::sajjan.adhikari@infodev.com.np::a98541f7-95f9-45c0-9b82-f5486fec9333" providerId="AD" clId="Web-{ADC98140-509D-B49C-DB44-5D5BC091E981}" dt="2024-01-02T15:39:45.382" v="49"/>
          <ac:picMkLst>
            <pc:docMk/>
            <pc:sldMk cId="3634803106" sldId="272"/>
            <ac:picMk id="4" creationId="{CCC23817-7D5F-1184-70AC-A4C01A57697C}"/>
          </ac:picMkLst>
        </pc:picChg>
      </pc:sldChg>
    </pc:docChg>
  </pc:docChgLst>
  <pc:docChgLst>
    <pc:chgData name="Sajjan Adhikari" userId="S::sajjan.adhikari@infodev.com.np::a98541f7-95f9-45c0-9b82-f5486fec9333" providerId="AD" clId="Web-{D18F66B9-955C-BF52-E801-2AA385A1ADF9}"/>
    <pc:docChg chg="addSld modSld">
      <pc:chgData name="Sajjan Adhikari" userId="S::sajjan.adhikari@infodev.com.np::a98541f7-95f9-45c0-9b82-f5486fec9333" providerId="AD" clId="Web-{D18F66B9-955C-BF52-E801-2AA385A1ADF9}" dt="2024-01-02T15:28:58.954" v="23" actId="20577"/>
      <pc:docMkLst>
        <pc:docMk/>
      </pc:docMkLst>
      <pc:sldChg chg="modSp">
        <pc:chgData name="Sajjan Adhikari" userId="S::sajjan.adhikari@infodev.com.np::a98541f7-95f9-45c0-9b82-f5486fec9333" providerId="AD" clId="Web-{D18F66B9-955C-BF52-E801-2AA385A1ADF9}" dt="2024-01-02T15:22:25.161" v="19" actId="20577"/>
        <pc:sldMkLst>
          <pc:docMk/>
          <pc:sldMk cId="2423533831" sldId="267"/>
        </pc:sldMkLst>
        <pc:spChg chg="mod">
          <ac:chgData name="Sajjan Adhikari" userId="S::sajjan.adhikari@infodev.com.np::a98541f7-95f9-45c0-9b82-f5486fec9333" providerId="AD" clId="Web-{D18F66B9-955C-BF52-E801-2AA385A1ADF9}" dt="2024-01-02T15:22:10.083" v="7" actId="20577"/>
          <ac:spMkLst>
            <pc:docMk/>
            <pc:sldMk cId="2423533831" sldId="267"/>
            <ac:spMk id="2" creationId="{FA1EC747-2218-9989-5014-849821B1E062}"/>
          </ac:spMkLst>
        </pc:spChg>
        <pc:spChg chg="mod">
          <ac:chgData name="Sajjan Adhikari" userId="S::sajjan.adhikari@infodev.com.np::a98541f7-95f9-45c0-9b82-f5486fec9333" providerId="AD" clId="Web-{D18F66B9-955C-BF52-E801-2AA385A1ADF9}" dt="2024-01-02T15:22:25.161" v="19" actId="20577"/>
          <ac:spMkLst>
            <pc:docMk/>
            <pc:sldMk cId="2423533831" sldId="267"/>
            <ac:spMk id="3" creationId="{13A3A62B-AAA2-E1FB-5547-A789B68126A8}"/>
          </ac:spMkLst>
        </pc:spChg>
      </pc:sldChg>
      <pc:sldChg chg="modSp new">
        <pc:chgData name="Sajjan Adhikari" userId="S::sajjan.adhikari@infodev.com.np::a98541f7-95f9-45c0-9b82-f5486fec9333" providerId="AD" clId="Web-{D18F66B9-955C-BF52-E801-2AA385A1ADF9}" dt="2024-01-02T15:28:58.954" v="23" actId="20577"/>
        <pc:sldMkLst>
          <pc:docMk/>
          <pc:sldMk cId="2926687299" sldId="268"/>
        </pc:sldMkLst>
        <pc:spChg chg="mod">
          <ac:chgData name="Sajjan Adhikari" userId="S::sajjan.adhikari@infodev.com.np::a98541f7-95f9-45c0-9b82-f5486fec9333" providerId="AD" clId="Web-{D18F66B9-955C-BF52-E801-2AA385A1ADF9}" dt="2024-01-02T15:28:50.422" v="21" actId="20577"/>
          <ac:spMkLst>
            <pc:docMk/>
            <pc:sldMk cId="2926687299" sldId="268"/>
            <ac:spMk id="2" creationId="{E42454DD-D7AC-03D2-4301-8441433C6C44}"/>
          </ac:spMkLst>
        </pc:spChg>
        <pc:spChg chg="mod">
          <ac:chgData name="Sajjan Adhikari" userId="S::sajjan.adhikari@infodev.com.np::a98541f7-95f9-45c0-9b82-f5486fec9333" providerId="AD" clId="Web-{D18F66B9-955C-BF52-E801-2AA385A1ADF9}" dt="2024-01-02T15:28:58.954" v="23" actId="20577"/>
          <ac:spMkLst>
            <pc:docMk/>
            <pc:sldMk cId="2926687299" sldId="268"/>
            <ac:spMk id="3" creationId="{48EFCB78-4245-07B6-729E-762EDE6FA858}"/>
          </ac:spMkLst>
        </pc:spChg>
      </pc:sldChg>
    </pc:docChg>
  </pc:docChgLst>
  <pc:docChgLst>
    <pc:chgData name="Sajjan Adhikari" userId="S::sajjan.adhikari@infodev.com.np::a98541f7-95f9-45c0-9b82-f5486fec9333" providerId="AD" clId="Web-{D7588875-F6BA-2765-9278-F1FA80523B4F}"/>
    <pc:docChg chg="addSld modSld">
      <pc:chgData name="Sajjan Adhikari" userId="S::sajjan.adhikari@infodev.com.np::a98541f7-95f9-45c0-9b82-f5486fec9333" providerId="AD" clId="Web-{D7588875-F6BA-2765-9278-F1FA80523B4F}" dt="2024-01-02T15:33:28.720" v="23"/>
      <pc:docMkLst>
        <pc:docMk/>
      </pc:docMkLst>
      <pc:sldChg chg="modSp">
        <pc:chgData name="Sajjan Adhikari" userId="S::sajjan.adhikari@infodev.com.np::a98541f7-95f9-45c0-9b82-f5486fec9333" providerId="AD" clId="Web-{D7588875-F6BA-2765-9278-F1FA80523B4F}" dt="2024-01-02T15:33:22.564" v="22" actId="20577"/>
        <pc:sldMkLst>
          <pc:docMk/>
          <pc:sldMk cId="2041227858" sldId="261"/>
        </pc:sldMkLst>
        <pc:spChg chg="mod">
          <ac:chgData name="Sajjan Adhikari" userId="S::sajjan.adhikari@infodev.com.np::a98541f7-95f9-45c0-9b82-f5486fec9333" providerId="AD" clId="Web-{D7588875-F6BA-2765-9278-F1FA80523B4F}" dt="2024-01-02T15:33:22.564" v="22" actId="20577"/>
          <ac:spMkLst>
            <pc:docMk/>
            <pc:sldMk cId="2041227858" sldId="261"/>
            <ac:spMk id="3" creationId="{669FB733-8587-E0FA-7832-7C17443200D0}"/>
          </ac:spMkLst>
        </pc:spChg>
      </pc:sldChg>
      <pc:sldChg chg="modSp">
        <pc:chgData name="Sajjan Adhikari" userId="S::sajjan.adhikari@infodev.com.np::a98541f7-95f9-45c0-9b82-f5486fec9333" providerId="AD" clId="Web-{D7588875-F6BA-2765-9278-F1FA80523B4F}" dt="2024-01-02T15:32:58.688" v="21" actId="20577"/>
        <pc:sldMkLst>
          <pc:docMk/>
          <pc:sldMk cId="2926687299" sldId="268"/>
        </pc:sldMkLst>
        <pc:spChg chg="mod">
          <ac:chgData name="Sajjan Adhikari" userId="S::sajjan.adhikari@infodev.com.np::a98541f7-95f9-45c0-9b82-f5486fec9333" providerId="AD" clId="Web-{D7588875-F6BA-2765-9278-F1FA80523B4F}" dt="2024-01-02T15:32:58.688" v="21" actId="20577"/>
          <ac:spMkLst>
            <pc:docMk/>
            <pc:sldMk cId="2926687299" sldId="268"/>
            <ac:spMk id="3" creationId="{48EFCB78-4245-07B6-729E-762EDE6FA858}"/>
          </ac:spMkLst>
        </pc:spChg>
      </pc:sldChg>
      <pc:sldChg chg="new">
        <pc:chgData name="Sajjan Adhikari" userId="S::sajjan.adhikari@infodev.com.np::a98541f7-95f9-45c0-9b82-f5486fec9333" providerId="AD" clId="Web-{D7588875-F6BA-2765-9278-F1FA80523B4F}" dt="2024-01-02T15:33:28.720" v="23"/>
        <pc:sldMkLst>
          <pc:docMk/>
          <pc:sldMk cId="199242553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895DF-A486-7519-372E-57A5BF355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EB4FC-E33F-981A-C847-EB39ECCD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1E71-902A-D3C0-8BF2-EECA61E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821" y="5541758"/>
            <a:ext cx="8728363" cy="5958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5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A70E0-4DA7-5904-4DB2-D6E0CEF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8" y="257443"/>
            <a:ext cx="7326472" cy="8173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 descr="A close-up of a white and black sign&#10;&#10;Description automatically generated">
            <a:extLst>
              <a:ext uri="{FF2B5EF4-FFF2-40B4-BE49-F238E27FC236}">
                <a16:creationId xmlns:a16="http://schemas.microsoft.com/office/drawing/2014/main" id="{8DCFC2E4-7233-78A5-6F81-8B39AD496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49" y="2059176"/>
            <a:ext cx="11361029" cy="40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4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BF2C58EA-35C4-8F27-B2C0-7FE722EB3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076" r="-2" b="534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32380-4A66-9074-7D30-5E597F00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A476-405D-E1EC-8B7B-0B6C594D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923" y="3934142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In jupyter notebook </a:t>
            </a:r>
          </a:p>
        </p:txBody>
      </p:sp>
    </p:spTree>
    <p:extLst>
      <p:ext uri="{BB962C8B-B14F-4D97-AF65-F5344CB8AC3E}">
        <p14:creationId xmlns:p14="http://schemas.microsoft.com/office/powerpoint/2010/main" val="225007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61FDA-7DD0-48E1-93AE-DF646F93C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B8FB40-9A08-7C65-2235-33828D145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1ED87-1C08-E185-BE9C-06EF77EB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46A4338B-86C8-08BE-AD0E-4A4DF0C7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076" r="-2" b="534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723BF-8B0B-708A-1AF0-C67D8E2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923" y="1622807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How to choose the best value of "K "?</a:t>
            </a:r>
          </a:p>
          <a:p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1306-241B-2A1E-715D-06B7F6ED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923" y="3934142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In jupyter notebook </a:t>
            </a:r>
          </a:p>
        </p:txBody>
      </p:sp>
    </p:spTree>
    <p:extLst>
      <p:ext uri="{BB962C8B-B14F-4D97-AF65-F5344CB8AC3E}">
        <p14:creationId xmlns:p14="http://schemas.microsoft.com/office/powerpoint/2010/main" val="236702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54DD-D7AC-03D2-4301-8441433C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Disadvantages of k-means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CB78-4245-07B6-729E-762EDE6F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Choosing K manually</a:t>
            </a:r>
          </a:p>
          <a:p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Clustering outliers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Centroids can be dragged by outliers, or outliers might get their own cluster instead of being ignored. Consider removing or clipping outliers before clustering.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Scaling with number of dimensions.</a:t>
            </a:r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68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BAA0B6-D753-F5CA-D93D-A7198FEB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69C8-0A70-F754-4BDF-09E2E286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647" y="548640"/>
            <a:ext cx="4636108" cy="164871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E6D0F4F-8760-C78F-7586-94E97DD39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599473"/>
            <a:ext cx="5676900" cy="5676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CA88-C52D-C9F0-9CA0-6D107F96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646" y="2316481"/>
            <a:ext cx="4636109" cy="3860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19924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58C2-923A-B736-18CF-631DDA0E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E8FB-30FF-0608-A930-66355BD9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data have no target attribute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We want to explore the data to find some patterns in them 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given unlabeled data and allow discover patterns and insights on their own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without explicit direction or instruction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020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eers to learning, growing, and embracing the challenges that redefine our professional journeys! &#10;&#10;#DataScience #MachineLearning #Unsupervised">
            <a:extLst>
              <a:ext uri="{FF2B5EF4-FFF2-40B4-BE49-F238E27FC236}">
                <a16:creationId xmlns:a16="http://schemas.microsoft.com/office/drawing/2014/main" id="{0AF43C38-1144-DFCE-82E7-18B236637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EF6D9-343E-B6AB-FF42-44E4BFCB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Unsupervised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6A88-1FF8-7496-E845-663A9081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Three types: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Clustering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Association Rule Learning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896EF-4677-09B2-561E-8B727D3D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C5A9-F2E8-527F-D323-7B8B68F1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Clustering in unsupervised machine learning algorithm 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process of grouping unlabeled data into clusters based on their similarities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identify patterns and relationships in the data without any prior knowledge of the data’s meaning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Some clustering algorithms are : </a:t>
            </a:r>
            <a:r>
              <a:rPr lang="en-US" sz="1500">
                <a:ea typeface="+mn-lt"/>
                <a:cs typeface="+mn-lt"/>
              </a:rPr>
              <a:t>K-means Clustering, Hierarchical Clustering, Mean-Shift Clustering, Spectral Clustering etc. </a:t>
            </a:r>
          </a:p>
        </p:txBody>
      </p:sp>
    </p:spTree>
    <p:extLst>
      <p:ext uri="{BB962C8B-B14F-4D97-AF65-F5344CB8AC3E}">
        <p14:creationId xmlns:p14="http://schemas.microsoft.com/office/powerpoint/2010/main" val="14272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E51A5-B22E-1ED8-B92D-8E533BE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B733-8587-E0FA-7832-7C174432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>
                <a:ea typeface="+mn-lt"/>
                <a:cs typeface="+mn-lt"/>
              </a:rPr>
              <a:t>K-Means Clustering</a:t>
            </a: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groups the unlabeled dataset into different clusters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K defines the number of pre-defined clusters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It is a centroid-based algorithm, where each cluster is associated with a centroid.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The main aim of this algorithm is to minimize the sum of distances between the data point and their corresponding clusters.</a:t>
            </a:r>
          </a:p>
          <a:p>
            <a:pPr>
              <a:lnSpc>
                <a:spcPct val="110000"/>
              </a:lnSpc>
            </a:pPr>
            <a:endParaRPr lang="en-US" sz="1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474BD-28B7-B399-3AFA-287C2B30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8" y="257443"/>
            <a:ext cx="7326472" cy="8173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 descr="A diagram of a diagram of a data&#10;&#10;Description automatically generated">
            <a:extLst>
              <a:ext uri="{FF2B5EF4-FFF2-40B4-BE49-F238E27FC236}">
                <a16:creationId xmlns:a16="http://schemas.microsoft.com/office/drawing/2014/main" id="{911A2776-D0A1-835E-586A-439C8270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94" y="1719470"/>
            <a:ext cx="11311339" cy="47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97EE-84E0-F3FE-EB65-158E8B75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How does the K-Means Algorithm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3FD9-FA42-3DD1-28BC-6D1B4442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Step-1:</a:t>
            </a:r>
            <a:r>
              <a:rPr lang="en-US" dirty="0">
                <a:ea typeface="+mn-lt"/>
                <a:cs typeface="+mn-lt"/>
              </a:rPr>
              <a:t> Select the number K to decide the number of clusters.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Step-2:</a:t>
            </a:r>
            <a:r>
              <a:rPr lang="en-US" dirty="0">
                <a:ea typeface="+mn-lt"/>
                <a:cs typeface="+mn-lt"/>
              </a:rPr>
              <a:t> Select random K points or centroids. (It can be other from the input dataset).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Step-3:</a:t>
            </a:r>
            <a:r>
              <a:rPr lang="en-US" dirty="0">
                <a:ea typeface="+mn-lt"/>
                <a:cs typeface="+mn-lt"/>
              </a:rPr>
              <a:t> Assign each data point to their closest centroid, which will form the predefined K clusters.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Step-4:</a:t>
            </a:r>
            <a:r>
              <a:rPr lang="en-US" dirty="0">
                <a:ea typeface="+mn-lt"/>
                <a:cs typeface="+mn-lt"/>
              </a:rPr>
              <a:t> Calculate the variance and place a new centroid of each cluster.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Step-5: </a:t>
            </a:r>
            <a:r>
              <a:rPr lang="en-US" dirty="0">
                <a:ea typeface="+mn-lt"/>
                <a:cs typeface="+mn-lt"/>
              </a:rPr>
              <a:t>Repeat the third steps, which means reassign each datapoint to the new closest centroid of each cluster.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Step-6: </a:t>
            </a:r>
            <a:r>
              <a:rPr lang="en-US" dirty="0">
                <a:ea typeface="+mn-lt"/>
                <a:cs typeface="+mn-lt"/>
              </a:rPr>
              <a:t>If any reassignment occurs, then go to step-4 else go to FINISH.</a:t>
            </a:r>
            <a:endParaRPr lang="en-US" dirty="0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Step-7:</a:t>
            </a:r>
            <a:r>
              <a:rPr lang="en-US" dirty="0">
                <a:ea typeface="+mn-lt"/>
                <a:cs typeface="+mn-lt"/>
              </a:rPr>
              <a:t> The model is 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3E6DF-A559-A6FD-953D-83632659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8" y="257443"/>
            <a:ext cx="7326472" cy="8173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 descr="k means centroids iterations">
            <a:extLst>
              <a:ext uri="{FF2B5EF4-FFF2-40B4-BE49-F238E27FC236}">
                <a16:creationId xmlns:a16="http://schemas.microsoft.com/office/drawing/2014/main" id="{8DB60A34-2FE9-6D9F-2CDC-89F62F0E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522" y="1273772"/>
            <a:ext cx="5168181" cy="5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053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Unsupervised learning</vt:lpstr>
      <vt:lpstr>Introduction </vt:lpstr>
      <vt:lpstr>PowerPoint Presentation</vt:lpstr>
      <vt:lpstr>Unsupervised Learning Algorithms</vt:lpstr>
      <vt:lpstr>Clustering</vt:lpstr>
      <vt:lpstr>PowerPoint Presentation</vt:lpstr>
      <vt:lpstr>PowerPoint Presentation</vt:lpstr>
      <vt:lpstr>How does the K-Means Algorithm Work?</vt:lpstr>
      <vt:lpstr>PowerPoint Presentation</vt:lpstr>
      <vt:lpstr>PowerPoint Presentation</vt:lpstr>
      <vt:lpstr>Implementation</vt:lpstr>
      <vt:lpstr>How to choose the best value of "K "? </vt:lpstr>
      <vt:lpstr>Disadvantages of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2024-01-02T04:47:21Z</dcterms:created>
  <dcterms:modified xsi:type="dcterms:W3CDTF">2024-01-02T15:40:49Z</dcterms:modified>
</cp:coreProperties>
</file>