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71" r:id="rId8"/>
    <p:sldId id="272" r:id="rId9"/>
    <p:sldId id="262" r:id="rId10"/>
    <p:sldId id="263" r:id="rId11"/>
    <p:sldId id="264" r:id="rId12"/>
    <p:sldId id="265" r:id="rId13"/>
    <p:sldId id="268" r:id="rId14"/>
    <p:sldId id="266" r:id="rId15"/>
    <p:sldId id="267" r:id="rId16"/>
    <p:sldId id="269" r:id="rId17"/>
    <p:sldId id="282" r:id="rId18"/>
    <p:sldId id="270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DC8FCF-A178-48A4-90E6-742552F788D0}" v="1123" dt="2023-12-23T16:24:01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jjan Adhikari" userId="S::sajjan.adhikari@infodev.com.np::a98541f7-95f9-45c0-9b82-f5486fec9333" providerId="AD" clId="Web-{F1DC8FCF-A178-48A4-90E6-742552F788D0}"/>
    <pc:docChg chg="addSld delSld modSld sldOrd addMainMaster delMainMaster">
      <pc:chgData name="Sajjan Adhikari" userId="S::sajjan.adhikari@infodev.com.np::a98541f7-95f9-45c0-9b82-f5486fec9333" providerId="AD" clId="Web-{F1DC8FCF-A178-48A4-90E6-742552F788D0}" dt="2023-12-23T16:24:01.160" v="972" actId="20577"/>
      <pc:docMkLst>
        <pc:docMk/>
      </pc:docMkLst>
      <pc:sldChg chg="addSp modSp mod setBg modClrScheme chgLayout">
        <pc:chgData name="Sajjan Adhikari" userId="S::sajjan.adhikari@infodev.com.np::a98541f7-95f9-45c0-9b82-f5486fec9333" providerId="AD" clId="Web-{F1DC8FCF-A178-48A4-90E6-742552F788D0}" dt="2023-12-23T10:05:01.360" v="18"/>
        <pc:sldMkLst>
          <pc:docMk/>
          <pc:sldMk cId="109857222" sldId="256"/>
        </pc:sldMkLst>
        <pc:spChg chg="mod">
          <ac:chgData name="Sajjan Adhikari" userId="S::sajjan.adhikari@infodev.com.np::a98541f7-95f9-45c0-9b82-f5486fec9333" providerId="AD" clId="Web-{F1DC8FCF-A178-48A4-90E6-742552F788D0}" dt="2023-12-23T10:05:01.360" v="1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ajjan Adhikari" userId="S::sajjan.adhikari@infodev.com.np::a98541f7-95f9-45c0-9b82-f5486fec9333" providerId="AD" clId="Web-{F1DC8FCF-A178-48A4-90E6-742552F788D0}" dt="2023-12-23T10:05:01.360" v="18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ajjan Adhikari" userId="S::sajjan.adhikari@infodev.com.np::a98541f7-95f9-45c0-9b82-f5486fec9333" providerId="AD" clId="Web-{F1DC8FCF-A178-48A4-90E6-742552F788D0}" dt="2023-12-23T10:05:01.360" v="18"/>
          <ac:spMkLst>
            <pc:docMk/>
            <pc:sldMk cId="109857222" sldId="256"/>
            <ac:spMk id="9" creationId="{37D505C3-540C-4E1B-AFF5-74A9D9BD3E44}"/>
          </ac:spMkLst>
        </pc:spChg>
        <pc:spChg chg="add">
          <ac:chgData name="Sajjan Adhikari" userId="S::sajjan.adhikari@infodev.com.np::a98541f7-95f9-45c0-9b82-f5486fec9333" providerId="AD" clId="Web-{F1DC8FCF-A178-48A4-90E6-742552F788D0}" dt="2023-12-23T10:05:01.360" v="18"/>
          <ac:spMkLst>
            <pc:docMk/>
            <pc:sldMk cId="109857222" sldId="256"/>
            <ac:spMk id="11" creationId="{C5C14909-AFB2-4E07-A65C-633954901FC1}"/>
          </ac:spMkLst>
        </pc:spChg>
        <pc:spChg chg="add">
          <ac:chgData name="Sajjan Adhikari" userId="S::sajjan.adhikari@infodev.com.np::a98541f7-95f9-45c0-9b82-f5486fec9333" providerId="AD" clId="Web-{F1DC8FCF-A178-48A4-90E6-742552F788D0}" dt="2023-12-23T10:05:01.360" v="18"/>
          <ac:spMkLst>
            <pc:docMk/>
            <pc:sldMk cId="109857222" sldId="256"/>
            <ac:spMk id="13" creationId="{5BC4B016-0848-4634-83F9-FBC4C80CAE8E}"/>
          </ac:spMkLst>
        </pc:spChg>
        <pc:picChg chg="add">
          <ac:chgData name="Sajjan Adhikari" userId="S::sajjan.adhikari@infodev.com.np::a98541f7-95f9-45c0-9b82-f5486fec9333" providerId="AD" clId="Web-{F1DC8FCF-A178-48A4-90E6-742552F788D0}" dt="2023-12-23T10:05:01.360" v="18"/>
          <ac:picMkLst>
            <pc:docMk/>
            <pc:sldMk cId="109857222" sldId="256"/>
            <ac:picMk id="4" creationId="{F9E507A2-54A7-96AA-5DD7-110AC0F437EC}"/>
          </ac:picMkLst>
        </pc:picChg>
      </pc:sldChg>
      <pc:sldChg chg="modSp new">
        <pc:chgData name="Sajjan Adhikari" userId="S::sajjan.adhikari@infodev.com.np::a98541f7-95f9-45c0-9b82-f5486fec9333" providerId="AD" clId="Web-{F1DC8FCF-A178-48A4-90E6-742552F788D0}" dt="2023-12-23T10:18:50.162" v="140" actId="20577"/>
        <pc:sldMkLst>
          <pc:docMk/>
          <pc:sldMk cId="2651598293" sldId="257"/>
        </pc:sldMkLst>
        <pc:spChg chg="mod">
          <ac:chgData name="Sajjan Adhikari" userId="S::sajjan.adhikari@infodev.com.np::a98541f7-95f9-45c0-9b82-f5486fec9333" providerId="AD" clId="Web-{F1DC8FCF-A178-48A4-90E6-742552F788D0}" dt="2023-12-23T10:05:28.111" v="26" actId="20577"/>
          <ac:spMkLst>
            <pc:docMk/>
            <pc:sldMk cId="2651598293" sldId="257"/>
            <ac:spMk id="2" creationId="{C056C160-B78C-CEE0-807B-1452495AF750}"/>
          </ac:spMkLst>
        </pc:spChg>
        <pc:spChg chg="mod">
          <ac:chgData name="Sajjan Adhikari" userId="S::sajjan.adhikari@infodev.com.np::a98541f7-95f9-45c0-9b82-f5486fec9333" providerId="AD" clId="Web-{F1DC8FCF-A178-48A4-90E6-742552F788D0}" dt="2023-12-23T10:18:50.162" v="140" actId="20577"/>
          <ac:spMkLst>
            <pc:docMk/>
            <pc:sldMk cId="2651598293" sldId="257"/>
            <ac:spMk id="3" creationId="{E9EF59D7-E7D2-C0AB-32AF-2293F2CC6B8D}"/>
          </ac:spMkLst>
        </pc:spChg>
      </pc:sldChg>
      <pc:sldChg chg="modSp new ord">
        <pc:chgData name="Sajjan Adhikari" userId="S::sajjan.adhikari@infodev.com.np::a98541f7-95f9-45c0-9b82-f5486fec9333" providerId="AD" clId="Web-{F1DC8FCF-A178-48A4-90E6-742552F788D0}" dt="2023-12-23T10:17:52.676" v="139"/>
        <pc:sldMkLst>
          <pc:docMk/>
          <pc:sldMk cId="2531711220" sldId="258"/>
        </pc:sldMkLst>
        <pc:spChg chg="mod">
          <ac:chgData name="Sajjan Adhikari" userId="S::sajjan.adhikari@infodev.com.np::a98541f7-95f9-45c0-9b82-f5486fec9333" providerId="AD" clId="Web-{F1DC8FCF-A178-48A4-90E6-742552F788D0}" dt="2023-12-23T10:12:52.559" v="127" actId="20577"/>
          <ac:spMkLst>
            <pc:docMk/>
            <pc:sldMk cId="2531711220" sldId="258"/>
            <ac:spMk id="3" creationId="{FC2DD7AF-B7BB-7AD2-44BD-3AC74CF87983}"/>
          </ac:spMkLst>
        </pc:spChg>
      </pc:sldChg>
      <pc:sldChg chg="modSp new">
        <pc:chgData name="Sajjan Adhikari" userId="S::sajjan.adhikari@infodev.com.np::a98541f7-95f9-45c0-9b82-f5486fec9333" providerId="AD" clId="Web-{F1DC8FCF-A178-48A4-90E6-742552F788D0}" dt="2023-12-23T10:22:18.463" v="157" actId="20577"/>
        <pc:sldMkLst>
          <pc:docMk/>
          <pc:sldMk cId="2673148713" sldId="259"/>
        </pc:sldMkLst>
        <pc:spChg chg="mod">
          <ac:chgData name="Sajjan Adhikari" userId="S::sajjan.adhikari@infodev.com.np::a98541f7-95f9-45c0-9b82-f5486fec9333" providerId="AD" clId="Web-{F1DC8FCF-A178-48A4-90E6-742552F788D0}" dt="2023-12-23T10:22:18.463" v="157" actId="20577"/>
          <ac:spMkLst>
            <pc:docMk/>
            <pc:sldMk cId="2673148713" sldId="259"/>
            <ac:spMk id="3" creationId="{91246090-A6BC-4E04-FE5B-3AAE6185314D}"/>
          </ac:spMkLst>
        </pc:spChg>
      </pc:sldChg>
      <pc:sldChg chg="addSp delSp modSp new mod ord setBg">
        <pc:chgData name="Sajjan Adhikari" userId="S::sajjan.adhikari@infodev.com.np::a98541f7-95f9-45c0-9b82-f5486fec9333" providerId="AD" clId="Web-{F1DC8FCF-A178-48A4-90E6-742552F788D0}" dt="2023-12-23T10:17:47.316" v="138"/>
        <pc:sldMkLst>
          <pc:docMk/>
          <pc:sldMk cId="3277983458" sldId="260"/>
        </pc:sldMkLst>
        <pc:spChg chg="del">
          <ac:chgData name="Sajjan Adhikari" userId="S::sajjan.adhikari@infodev.com.np::a98541f7-95f9-45c0-9b82-f5486fec9333" providerId="AD" clId="Web-{F1DC8FCF-A178-48A4-90E6-742552F788D0}" dt="2023-12-23T10:16:37.033" v="133"/>
          <ac:spMkLst>
            <pc:docMk/>
            <pc:sldMk cId="3277983458" sldId="260"/>
            <ac:spMk id="2" creationId="{EA238B26-2C02-CD2A-A7F6-3523C01DA1BF}"/>
          </ac:spMkLst>
        </pc:spChg>
        <pc:spChg chg="del">
          <ac:chgData name="Sajjan Adhikari" userId="S::sajjan.adhikari@infodev.com.np::a98541f7-95f9-45c0-9b82-f5486fec9333" providerId="AD" clId="Web-{F1DC8FCF-A178-48A4-90E6-742552F788D0}" dt="2023-12-23T10:15:27.563" v="130"/>
          <ac:spMkLst>
            <pc:docMk/>
            <pc:sldMk cId="3277983458" sldId="260"/>
            <ac:spMk id="3" creationId="{3539B5A9-B0C5-5032-BC35-98A1AA647305}"/>
          </ac:spMkLst>
        </pc:spChg>
        <pc:spChg chg="add del mod">
          <ac:chgData name="Sajjan Adhikari" userId="S::sajjan.adhikari@infodev.com.np::a98541f7-95f9-45c0-9b82-f5486fec9333" providerId="AD" clId="Web-{F1DC8FCF-A178-48A4-90E6-742552F788D0}" dt="2023-12-23T10:16:28.986" v="132"/>
          <ac:spMkLst>
            <pc:docMk/>
            <pc:sldMk cId="3277983458" sldId="260"/>
            <ac:spMk id="6" creationId="{55A46CE9-0440-5025-EF4F-E417F1CF65A1}"/>
          </ac:spMkLst>
        </pc:spChg>
        <pc:spChg chg="add mod">
          <ac:chgData name="Sajjan Adhikari" userId="S::sajjan.adhikari@infodev.com.np::a98541f7-95f9-45c0-9b82-f5486fec9333" providerId="AD" clId="Web-{F1DC8FCF-A178-48A4-90E6-742552F788D0}" dt="2023-12-23T10:17:10.597" v="135"/>
          <ac:spMkLst>
            <pc:docMk/>
            <pc:sldMk cId="3277983458" sldId="260"/>
            <ac:spMk id="10" creationId="{0015FB3E-C56E-5D1E-AB31-FD68744C869E}"/>
          </ac:spMkLst>
        </pc:spChg>
        <pc:spChg chg="add">
          <ac:chgData name="Sajjan Adhikari" userId="S::sajjan.adhikari@infodev.com.np::a98541f7-95f9-45c0-9b82-f5486fec9333" providerId="AD" clId="Web-{F1DC8FCF-A178-48A4-90E6-742552F788D0}" dt="2023-12-23T10:16:37.033" v="133"/>
          <ac:spMkLst>
            <pc:docMk/>
            <pc:sldMk cId="3277983458" sldId="260"/>
            <ac:spMk id="12" creationId="{FD57F13B-6973-4CE9-92F3-5EC476ED97B5}"/>
          </ac:spMkLst>
        </pc:spChg>
        <pc:picChg chg="add del mod ord">
          <ac:chgData name="Sajjan Adhikari" userId="S::sajjan.adhikari@infodev.com.np::a98541f7-95f9-45c0-9b82-f5486fec9333" providerId="AD" clId="Web-{F1DC8FCF-A178-48A4-90E6-742552F788D0}" dt="2023-12-23T10:15:48.376" v="131"/>
          <ac:picMkLst>
            <pc:docMk/>
            <pc:sldMk cId="3277983458" sldId="260"/>
            <ac:picMk id="4" creationId="{59D49FEF-8641-7F62-8A4B-B35C2FE1CB1B}"/>
          </ac:picMkLst>
        </pc:picChg>
        <pc:picChg chg="add del mod ord">
          <ac:chgData name="Sajjan Adhikari" userId="S::sajjan.adhikari@infodev.com.np::a98541f7-95f9-45c0-9b82-f5486fec9333" providerId="AD" clId="Web-{F1DC8FCF-A178-48A4-90E6-742552F788D0}" dt="2023-12-23T10:17:10.597" v="135"/>
          <ac:picMkLst>
            <pc:docMk/>
            <pc:sldMk cId="3277983458" sldId="260"/>
            <ac:picMk id="7" creationId="{8DDDC290-0462-EBF5-6E4B-D4B56C491CB3}"/>
          </ac:picMkLst>
        </pc:picChg>
        <pc:picChg chg="add mod">
          <ac:chgData name="Sajjan Adhikari" userId="S::sajjan.adhikari@infodev.com.np::a98541f7-95f9-45c0-9b82-f5486fec9333" providerId="AD" clId="Web-{F1DC8FCF-A178-48A4-90E6-742552F788D0}" dt="2023-12-23T10:17:15.972" v="137" actId="1076"/>
          <ac:picMkLst>
            <pc:docMk/>
            <pc:sldMk cId="3277983458" sldId="260"/>
            <ac:picMk id="8" creationId="{69661E9B-9610-1A74-599A-04ADCE84DF9A}"/>
          </ac:picMkLst>
        </pc:picChg>
        <pc:cxnChg chg="add">
          <ac:chgData name="Sajjan Adhikari" userId="S::sajjan.adhikari@infodev.com.np::a98541f7-95f9-45c0-9b82-f5486fec9333" providerId="AD" clId="Web-{F1DC8FCF-A178-48A4-90E6-742552F788D0}" dt="2023-12-23T10:16:37.033" v="133"/>
          <ac:cxnSpMkLst>
            <pc:docMk/>
            <pc:sldMk cId="3277983458" sldId="260"/>
            <ac:cxnSpMk id="14" creationId="{8EBABBB3-9834-451A-9C3E-59630549FC79}"/>
          </ac:cxnSpMkLst>
        </pc:cxnChg>
      </pc:sldChg>
      <pc:sldChg chg="addSp delSp modSp new">
        <pc:chgData name="Sajjan Adhikari" userId="S::sajjan.adhikari@infodev.com.np::a98541f7-95f9-45c0-9b82-f5486fec9333" providerId="AD" clId="Web-{F1DC8FCF-A178-48A4-90E6-742552F788D0}" dt="2023-12-23T10:23:19.965" v="160" actId="14100"/>
        <pc:sldMkLst>
          <pc:docMk/>
          <pc:sldMk cId="3274911360" sldId="261"/>
        </pc:sldMkLst>
        <pc:spChg chg="del">
          <ac:chgData name="Sajjan Adhikari" userId="S::sajjan.adhikari@infodev.com.np::a98541f7-95f9-45c0-9b82-f5486fec9333" providerId="AD" clId="Web-{F1DC8FCF-A178-48A4-90E6-742552F788D0}" dt="2023-12-23T10:23:13.934" v="159"/>
          <ac:spMkLst>
            <pc:docMk/>
            <pc:sldMk cId="3274911360" sldId="261"/>
            <ac:spMk id="3" creationId="{5C878D66-8E28-F697-AE79-47C056D60983}"/>
          </ac:spMkLst>
        </pc:spChg>
        <pc:picChg chg="add mod ord">
          <ac:chgData name="Sajjan Adhikari" userId="S::sajjan.adhikari@infodev.com.np::a98541f7-95f9-45c0-9b82-f5486fec9333" providerId="AD" clId="Web-{F1DC8FCF-A178-48A4-90E6-742552F788D0}" dt="2023-12-23T10:23:19.965" v="160" actId="14100"/>
          <ac:picMkLst>
            <pc:docMk/>
            <pc:sldMk cId="3274911360" sldId="261"/>
            <ac:picMk id="4" creationId="{43FBF97F-B143-75D6-6C90-4E1F632EE9CA}"/>
          </ac:picMkLst>
        </pc:picChg>
      </pc:sldChg>
      <pc:sldChg chg="addSp delSp modSp new">
        <pc:chgData name="Sajjan Adhikari" userId="S::sajjan.adhikari@infodev.com.np::a98541f7-95f9-45c0-9b82-f5486fec9333" providerId="AD" clId="Web-{F1DC8FCF-A178-48A4-90E6-742552F788D0}" dt="2023-12-23T10:45:05.530" v="253" actId="20577"/>
        <pc:sldMkLst>
          <pc:docMk/>
          <pc:sldMk cId="3438062079" sldId="262"/>
        </pc:sldMkLst>
        <pc:spChg chg="mod">
          <ac:chgData name="Sajjan Adhikari" userId="S::sajjan.adhikari@infodev.com.np::a98541f7-95f9-45c0-9b82-f5486fec9333" providerId="AD" clId="Web-{F1DC8FCF-A178-48A4-90E6-742552F788D0}" dt="2023-12-23T10:45:05.530" v="253" actId="20577"/>
          <ac:spMkLst>
            <pc:docMk/>
            <pc:sldMk cId="3438062079" sldId="262"/>
            <ac:spMk id="2" creationId="{6FF45692-5E89-BF29-0633-0BCAD64E5A31}"/>
          </ac:spMkLst>
        </pc:spChg>
        <pc:spChg chg="mod">
          <ac:chgData name="Sajjan Adhikari" userId="S::sajjan.adhikari@infodev.com.np::a98541f7-95f9-45c0-9b82-f5486fec9333" providerId="AD" clId="Web-{F1DC8FCF-A178-48A4-90E6-742552F788D0}" dt="2023-12-23T10:39:33.319" v="224" actId="20577"/>
          <ac:spMkLst>
            <pc:docMk/>
            <pc:sldMk cId="3438062079" sldId="262"/>
            <ac:spMk id="3" creationId="{E651186F-D163-F079-04C3-CB65EC69A23E}"/>
          </ac:spMkLst>
        </pc:spChg>
        <pc:picChg chg="add del mod modCrop">
          <ac:chgData name="Sajjan Adhikari" userId="S::sajjan.adhikari@infodev.com.np::a98541f7-95f9-45c0-9b82-f5486fec9333" providerId="AD" clId="Web-{F1DC8FCF-A178-48A4-90E6-742552F788D0}" dt="2023-12-23T10:36:18.111" v="199"/>
          <ac:picMkLst>
            <pc:docMk/>
            <pc:sldMk cId="3438062079" sldId="262"/>
            <ac:picMk id="4" creationId="{81DFA584-B985-6494-4491-F2EEAEF8E991}"/>
          </ac:picMkLst>
        </pc:picChg>
        <pc:picChg chg="add del mod">
          <ac:chgData name="Sajjan Adhikari" userId="S::sajjan.adhikari@infodev.com.np::a98541f7-95f9-45c0-9b82-f5486fec9333" providerId="AD" clId="Web-{F1DC8FCF-A178-48A4-90E6-742552F788D0}" dt="2023-12-23T10:36:22.455" v="201"/>
          <ac:picMkLst>
            <pc:docMk/>
            <pc:sldMk cId="3438062079" sldId="262"/>
            <ac:picMk id="5" creationId="{F3F70AAB-1BE1-62B9-9AFB-EA9F19800011}"/>
          </ac:picMkLst>
        </pc:picChg>
        <pc:picChg chg="add del mod">
          <ac:chgData name="Sajjan Adhikari" userId="S::sajjan.adhikari@infodev.com.np::a98541f7-95f9-45c0-9b82-f5486fec9333" providerId="AD" clId="Web-{F1DC8FCF-A178-48A4-90E6-742552F788D0}" dt="2023-12-23T10:38:03.254" v="204"/>
          <ac:picMkLst>
            <pc:docMk/>
            <pc:sldMk cId="3438062079" sldId="262"/>
            <ac:picMk id="6" creationId="{03108F3F-7572-67F6-0B16-6733D0E78F40}"/>
          </ac:picMkLst>
        </pc:picChg>
        <pc:picChg chg="add mod">
          <ac:chgData name="Sajjan Adhikari" userId="S::sajjan.adhikari@infodev.com.np::a98541f7-95f9-45c0-9b82-f5486fec9333" providerId="AD" clId="Web-{F1DC8FCF-A178-48A4-90E6-742552F788D0}" dt="2023-12-23T10:39:28.131" v="222" actId="1076"/>
          <ac:picMkLst>
            <pc:docMk/>
            <pc:sldMk cId="3438062079" sldId="262"/>
            <ac:picMk id="7" creationId="{731569DE-077C-0858-D809-CBBC4FB136F4}"/>
          </ac:picMkLst>
        </pc:picChg>
        <pc:picChg chg="add mod">
          <ac:chgData name="Sajjan Adhikari" userId="S::sajjan.adhikari@infodev.com.np::a98541f7-95f9-45c0-9b82-f5486fec9333" providerId="AD" clId="Web-{F1DC8FCF-A178-48A4-90E6-742552F788D0}" dt="2023-12-23T10:39:20.724" v="219" actId="1076"/>
          <ac:picMkLst>
            <pc:docMk/>
            <pc:sldMk cId="3438062079" sldId="262"/>
            <ac:picMk id="8" creationId="{F0206ACD-749B-A70A-3480-041236E8FB41}"/>
          </ac:picMkLst>
        </pc:picChg>
      </pc:sldChg>
      <pc:sldChg chg="addSp modSp new">
        <pc:chgData name="Sajjan Adhikari" userId="S::sajjan.adhikari@infodev.com.np::a98541f7-95f9-45c0-9b82-f5486fec9333" providerId="AD" clId="Web-{F1DC8FCF-A178-48A4-90E6-742552F788D0}" dt="2023-12-23T10:40:28.179" v="242" actId="1076"/>
        <pc:sldMkLst>
          <pc:docMk/>
          <pc:sldMk cId="3962425969" sldId="263"/>
        </pc:sldMkLst>
        <pc:spChg chg="mod">
          <ac:chgData name="Sajjan Adhikari" userId="S::sajjan.adhikari@infodev.com.np::a98541f7-95f9-45c0-9b82-f5486fec9333" providerId="AD" clId="Web-{F1DC8FCF-A178-48A4-90E6-742552F788D0}" dt="2023-12-23T10:40:18.945" v="238" actId="20577"/>
          <ac:spMkLst>
            <pc:docMk/>
            <pc:sldMk cId="3962425969" sldId="263"/>
            <ac:spMk id="3" creationId="{1315B8AB-237B-ADA3-DE1A-0F2D26DDCB56}"/>
          </ac:spMkLst>
        </pc:spChg>
        <pc:picChg chg="add mod">
          <ac:chgData name="Sajjan Adhikari" userId="S::sajjan.adhikari@infodev.com.np::a98541f7-95f9-45c0-9b82-f5486fec9333" providerId="AD" clId="Web-{F1DC8FCF-A178-48A4-90E6-742552F788D0}" dt="2023-12-23T10:40:28.179" v="242" actId="1076"/>
          <ac:picMkLst>
            <pc:docMk/>
            <pc:sldMk cId="3962425969" sldId="263"/>
            <ac:picMk id="4" creationId="{71A118B3-DC6C-CF81-4549-4432232BF352}"/>
          </ac:picMkLst>
        </pc:picChg>
      </pc:sldChg>
      <pc:sldChg chg="addSp delSp modSp new">
        <pc:chgData name="Sajjan Adhikari" userId="S::sajjan.adhikari@infodev.com.np::a98541f7-95f9-45c0-9b82-f5486fec9333" providerId="AD" clId="Web-{F1DC8FCF-A178-48A4-90E6-742552F788D0}" dt="2023-12-23T10:45:28.218" v="275" actId="1076"/>
        <pc:sldMkLst>
          <pc:docMk/>
          <pc:sldMk cId="3556263729" sldId="264"/>
        </pc:sldMkLst>
        <pc:spChg chg="mod">
          <ac:chgData name="Sajjan Adhikari" userId="S::sajjan.adhikari@infodev.com.np::a98541f7-95f9-45c0-9b82-f5486fec9333" providerId="AD" clId="Web-{F1DC8FCF-A178-48A4-90E6-742552F788D0}" dt="2023-12-23T10:45:19.718" v="272" actId="20577"/>
          <ac:spMkLst>
            <pc:docMk/>
            <pc:sldMk cId="3556263729" sldId="264"/>
            <ac:spMk id="2" creationId="{D49B2654-8ABD-477C-8083-EC91C0481FFB}"/>
          </ac:spMkLst>
        </pc:spChg>
        <pc:spChg chg="del">
          <ac:chgData name="Sajjan Adhikari" userId="S::sajjan.adhikari@infodev.com.np::a98541f7-95f9-45c0-9b82-f5486fec9333" providerId="AD" clId="Web-{F1DC8FCF-A178-48A4-90E6-742552F788D0}" dt="2023-12-23T10:45:21.343" v="273"/>
          <ac:spMkLst>
            <pc:docMk/>
            <pc:sldMk cId="3556263729" sldId="264"/>
            <ac:spMk id="3" creationId="{0FA7D138-EE8F-3734-2263-DD0FED4C02C8}"/>
          </ac:spMkLst>
        </pc:spChg>
        <pc:picChg chg="add mod ord">
          <ac:chgData name="Sajjan Adhikari" userId="S::sajjan.adhikari@infodev.com.np::a98541f7-95f9-45c0-9b82-f5486fec9333" providerId="AD" clId="Web-{F1DC8FCF-A178-48A4-90E6-742552F788D0}" dt="2023-12-23T10:45:28.218" v="275" actId="1076"/>
          <ac:picMkLst>
            <pc:docMk/>
            <pc:sldMk cId="3556263729" sldId="264"/>
            <ac:picMk id="4" creationId="{92E700A3-432E-27AF-A81D-66BB4D1F6202}"/>
          </ac:picMkLst>
        </pc:picChg>
      </pc:sldChg>
      <pc:sldChg chg="modSp new">
        <pc:chgData name="Sajjan Adhikari" userId="S::sajjan.adhikari@infodev.com.np::a98541f7-95f9-45c0-9b82-f5486fec9333" providerId="AD" clId="Web-{F1DC8FCF-A178-48A4-90E6-742552F788D0}" dt="2023-12-23T10:51:03.148" v="295" actId="20577"/>
        <pc:sldMkLst>
          <pc:docMk/>
          <pc:sldMk cId="2132455113" sldId="265"/>
        </pc:sldMkLst>
        <pc:spChg chg="mod">
          <ac:chgData name="Sajjan Adhikari" userId="S::sajjan.adhikari@infodev.com.np::a98541f7-95f9-45c0-9b82-f5486fec9333" providerId="AD" clId="Web-{F1DC8FCF-A178-48A4-90E6-742552F788D0}" dt="2023-12-23T10:49:58.506" v="278" actId="20577"/>
          <ac:spMkLst>
            <pc:docMk/>
            <pc:sldMk cId="2132455113" sldId="265"/>
            <ac:spMk id="2" creationId="{02D1DE43-67EE-D1C3-BEA1-035BF52AFB0A}"/>
          </ac:spMkLst>
        </pc:spChg>
        <pc:spChg chg="mod">
          <ac:chgData name="Sajjan Adhikari" userId="S::sajjan.adhikari@infodev.com.np::a98541f7-95f9-45c0-9b82-f5486fec9333" providerId="AD" clId="Web-{F1DC8FCF-A178-48A4-90E6-742552F788D0}" dt="2023-12-23T10:51:03.148" v="295" actId="20577"/>
          <ac:spMkLst>
            <pc:docMk/>
            <pc:sldMk cId="2132455113" sldId="265"/>
            <ac:spMk id="3" creationId="{9ED20796-3FFA-D881-5DA7-B795BE7014F6}"/>
          </ac:spMkLst>
        </pc:spChg>
      </pc:sldChg>
      <pc:sldChg chg="addSp modSp new">
        <pc:chgData name="Sajjan Adhikari" userId="S::sajjan.adhikari@infodev.com.np::a98541f7-95f9-45c0-9b82-f5486fec9333" providerId="AD" clId="Web-{F1DC8FCF-A178-48A4-90E6-742552F788D0}" dt="2023-12-23T11:24:44.118" v="482" actId="14100"/>
        <pc:sldMkLst>
          <pc:docMk/>
          <pc:sldMk cId="2404363081" sldId="266"/>
        </pc:sldMkLst>
        <pc:spChg chg="mod">
          <ac:chgData name="Sajjan Adhikari" userId="S::sajjan.adhikari@infodev.com.np::a98541f7-95f9-45c0-9b82-f5486fec9333" providerId="AD" clId="Web-{F1DC8FCF-A178-48A4-90E6-742552F788D0}" dt="2023-12-23T11:23:49.990" v="466" actId="20577"/>
          <ac:spMkLst>
            <pc:docMk/>
            <pc:sldMk cId="2404363081" sldId="266"/>
            <ac:spMk id="2" creationId="{7C8AE306-69B2-9E33-6B26-AE6DDDC5B48A}"/>
          </ac:spMkLst>
        </pc:spChg>
        <pc:spChg chg="mod">
          <ac:chgData name="Sajjan Adhikari" userId="S::sajjan.adhikari@infodev.com.np::a98541f7-95f9-45c0-9b82-f5486fec9333" providerId="AD" clId="Web-{F1DC8FCF-A178-48A4-90E6-742552F788D0}" dt="2023-12-23T11:14:57.129" v="321" actId="20577"/>
          <ac:spMkLst>
            <pc:docMk/>
            <pc:sldMk cId="2404363081" sldId="266"/>
            <ac:spMk id="3" creationId="{997A8E13-7F3C-9BD5-E036-86C20820BF0F}"/>
          </ac:spMkLst>
        </pc:spChg>
        <pc:spChg chg="add mod">
          <ac:chgData name="Sajjan Adhikari" userId="S::sajjan.adhikari@infodev.com.np::a98541f7-95f9-45c0-9b82-f5486fec9333" providerId="AD" clId="Web-{F1DC8FCF-A178-48A4-90E6-742552F788D0}" dt="2023-12-23T11:24:44.118" v="482" actId="14100"/>
          <ac:spMkLst>
            <pc:docMk/>
            <pc:sldMk cId="2404363081" sldId="266"/>
            <ac:spMk id="6" creationId="{1B126C63-CAC7-D252-96B8-C677457A6AE9}"/>
          </ac:spMkLst>
        </pc:spChg>
        <pc:picChg chg="add mod">
          <ac:chgData name="Sajjan Adhikari" userId="S::sajjan.adhikari@infodev.com.np::a98541f7-95f9-45c0-9b82-f5486fec9333" providerId="AD" clId="Web-{F1DC8FCF-A178-48A4-90E6-742552F788D0}" dt="2023-12-23T11:15:04.816" v="324" actId="1076"/>
          <ac:picMkLst>
            <pc:docMk/>
            <pc:sldMk cId="2404363081" sldId="266"/>
            <ac:picMk id="5" creationId="{AB8EA6DE-D3DB-F6A9-215A-26DA0DFBBB1B}"/>
          </ac:picMkLst>
        </pc:picChg>
      </pc:sldChg>
      <pc:sldChg chg="modSp new">
        <pc:chgData name="Sajjan Adhikari" userId="S::sajjan.adhikari@infodev.com.np::a98541f7-95f9-45c0-9b82-f5486fec9333" providerId="AD" clId="Web-{F1DC8FCF-A178-48A4-90E6-742552F788D0}" dt="2023-12-23T11:33:33.975" v="545" actId="20577"/>
        <pc:sldMkLst>
          <pc:docMk/>
          <pc:sldMk cId="4086743796" sldId="267"/>
        </pc:sldMkLst>
        <pc:spChg chg="mod">
          <ac:chgData name="Sajjan Adhikari" userId="S::sajjan.adhikari@infodev.com.np::a98541f7-95f9-45c0-9b82-f5486fec9333" providerId="AD" clId="Web-{F1DC8FCF-A178-48A4-90E6-742552F788D0}" dt="2023-12-23T11:29:17.687" v="488" actId="20577"/>
          <ac:spMkLst>
            <pc:docMk/>
            <pc:sldMk cId="4086743796" sldId="267"/>
            <ac:spMk id="2" creationId="{493BBBDB-BC01-9ACF-35C8-0A3BB03BE3D7}"/>
          </ac:spMkLst>
        </pc:spChg>
        <pc:spChg chg="mod">
          <ac:chgData name="Sajjan Adhikari" userId="S::sajjan.adhikari@infodev.com.np::a98541f7-95f9-45c0-9b82-f5486fec9333" providerId="AD" clId="Web-{F1DC8FCF-A178-48A4-90E6-742552F788D0}" dt="2023-12-23T11:33:33.975" v="545" actId="20577"/>
          <ac:spMkLst>
            <pc:docMk/>
            <pc:sldMk cId="4086743796" sldId="267"/>
            <ac:spMk id="3" creationId="{D9376950-03A7-15B5-3501-AB82B43AE370}"/>
          </ac:spMkLst>
        </pc:spChg>
      </pc:sldChg>
      <pc:sldChg chg="modSp new">
        <pc:chgData name="Sajjan Adhikari" userId="S::sajjan.adhikari@infodev.com.np::a98541f7-95f9-45c0-9b82-f5486fec9333" providerId="AD" clId="Web-{F1DC8FCF-A178-48A4-90E6-742552F788D0}" dt="2023-12-23T11:30:43.518" v="540" actId="20577"/>
        <pc:sldMkLst>
          <pc:docMk/>
          <pc:sldMk cId="1148694451" sldId="268"/>
        </pc:sldMkLst>
        <pc:spChg chg="mod">
          <ac:chgData name="Sajjan Adhikari" userId="S::sajjan.adhikari@infodev.com.np::a98541f7-95f9-45c0-9b82-f5486fec9333" providerId="AD" clId="Web-{F1DC8FCF-A178-48A4-90E6-742552F788D0}" dt="2023-12-23T11:29:48.548" v="503" actId="20577"/>
          <ac:spMkLst>
            <pc:docMk/>
            <pc:sldMk cId="1148694451" sldId="268"/>
            <ac:spMk id="2" creationId="{0F062FE9-3749-3B4B-3477-F359E2091405}"/>
          </ac:spMkLst>
        </pc:spChg>
        <pc:spChg chg="mod">
          <ac:chgData name="Sajjan Adhikari" userId="S::sajjan.adhikari@infodev.com.np::a98541f7-95f9-45c0-9b82-f5486fec9333" providerId="AD" clId="Web-{F1DC8FCF-A178-48A4-90E6-742552F788D0}" dt="2023-12-23T11:30:43.518" v="540" actId="20577"/>
          <ac:spMkLst>
            <pc:docMk/>
            <pc:sldMk cId="1148694451" sldId="268"/>
            <ac:spMk id="3" creationId="{D4F8C4EF-4C0E-AEAA-42A7-8A53FC67365C}"/>
          </ac:spMkLst>
        </pc:spChg>
      </pc:sldChg>
      <pc:sldChg chg="modSp new">
        <pc:chgData name="Sajjan Adhikari" userId="S::sajjan.adhikari@infodev.com.np::a98541f7-95f9-45c0-9b82-f5486fec9333" providerId="AD" clId="Web-{F1DC8FCF-A178-48A4-90E6-742552F788D0}" dt="2023-12-23T11:39:45.015" v="568" actId="20577"/>
        <pc:sldMkLst>
          <pc:docMk/>
          <pc:sldMk cId="2293491949" sldId="269"/>
        </pc:sldMkLst>
        <pc:spChg chg="mod">
          <ac:chgData name="Sajjan Adhikari" userId="S::sajjan.adhikari@infodev.com.np::a98541f7-95f9-45c0-9b82-f5486fec9333" providerId="AD" clId="Web-{F1DC8FCF-A178-48A4-90E6-742552F788D0}" dt="2023-12-23T11:39:11.624" v="561" actId="20577"/>
          <ac:spMkLst>
            <pc:docMk/>
            <pc:sldMk cId="2293491949" sldId="269"/>
            <ac:spMk id="2" creationId="{97DB7B9A-F17E-CE7F-511A-72662426280F}"/>
          </ac:spMkLst>
        </pc:spChg>
        <pc:spChg chg="mod">
          <ac:chgData name="Sajjan Adhikari" userId="S::sajjan.adhikari@infodev.com.np::a98541f7-95f9-45c0-9b82-f5486fec9333" providerId="AD" clId="Web-{F1DC8FCF-A178-48A4-90E6-742552F788D0}" dt="2023-12-23T11:39:45.015" v="568" actId="20577"/>
          <ac:spMkLst>
            <pc:docMk/>
            <pc:sldMk cId="2293491949" sldId="269"/>
            <ac:spMk id="3" creationId="{6D645FD5-E2C7-AC4E-02D1-4F0BBF50FDE7}"/>
          </ac:spMkLst>
        </pc:spChg>
      </pc:sldChg>
      <pc:sldChg chg="modSp new">
        <pc:chgData name="Sajjan Adhikari" userId="S::sajjan.adhikari@infodev.com.np::a98541f7-95f9-45c0-9b82-f5486fec9333" providerId="AD" clId="Web-{F1DC8FCF-A178-48A4-90E6-742552F788D0}" dt="2023-12-23T11:42:30.035" v="603" actId="20577"/>
        <pc:sldMkLst>
          <pc:docMk/>
          <pc:sldMk cId="3570792808" sldId="270"/>
        </pc:sldMkLst>
        <pc:spChg chg="mod">
          <ac:chgData name="Sajjan Adhikari" userId="S::sajjan.adhikari@infodev.com.np::a98541f7-95f9-45c0-9b82-f5486fec9333" providerId="AD" clId="Web-{F1DC8FCF-A178-48A4-90E6-742552F788D0}" dt="2023-12-23T11:40:32.813" v="588" actId="20577"/>
          <ac:spMkLst>
            <pc:docMk/>
            <pc:sldMk cId="3570792808" sldId="270"/>
            <ac:spMk id="2" creationId="{AB4B5CCF-732A-D270-A4A0-F003EE7C7FA5}"/>
          </ac:spMkLst>
        </pc:spChg>
        <pc:spChg chg="mod">
          <ac:chgData name="Sajjan Adhikari" userId="S::sajjan.adhikari@infodev.com.np::a98541f7-95f9-45c0-9b82-f5486fec9333" providerId="AD" clId="Web-{F1DC8FCF-A178-48A4-90E6-742552F788D0}" dt="2023-12-23T11:42:30.035" v="603" actId="20577"/>
          <ac:spMkLst>
            <pc:docMk/>
            <pc:sldMk cId="3570792808" sldId="270"/>
            <ac:spMk id="3" creationId="{A6099596-99A2-DB36-ABB4-00304B6C2FE6}"/>
          </ac:spMkLst>
        </pc:spChg>
      </pc:sldChg>
      <pc:sldChg chg="modSp new">
        <pc:chgData name="Sajjan Adhikari" userId="S::sajjan.adhikari@infodev.com.np::a98541f7-95f9-45c0-9b82-f5486fec9333" providerId="AD" clId="Web-{F1DC8FCF-A178-48A4-90E6-742552F788D0}" dt="2023-12-23T11:47:00.088" v="628" actId="20577"/>
        <pc:sldMkLst>
          <pc:docMk/>
          <pc:sldMk cId="3812333441" sldId="271"/>
        </pc:sldMkLst>
        <pc:spChg chg="mod">
          <ac:chgData name="Sajjan Adhikari" userId="S::sajjan.adhikari@infodev.com.np::a98541f7-95f9-45c0-9b82-f5486fec9333" providerId="AD" clId="Web-{F1DC8FCF-A178-48A4-90E6-742552F788D0}" dt="2023-12-23T11:43:31.833" v="605" actId="20577"/>
          <ac:spMkLst>
            <pc:docMk/>
            <pc:sldMk cId="3812333441" sldId="271"/>
            <ac:spMk id="2" creationId="{177A05AA-C0A6-B1DC-7599-BBD3F85C2AEC}"/>
          </ac:spMkLst>
        </pc:spChg>
        <pc:spChg chg="mod">
          <ac:chgData name="Sajjan Adhikari" userId="S::sajjan.adhikari@infodev.com.np::a98541f7-95f9-45c0-9b82-f5486fec9333" providerId="AD" clId="Web-{F1DC8FCF-A178-48A4-90E6-742552F788D0}" dt="2023-12-23T11:47:00.088" v="628" actId="20577"/>
          <ac:spMkLst>
            <pc:docMk/>
            <pc:sldMk cId="3812333441" sldId="271"/>
            <ac:spMk id="3" creationId="{E94F7662-2EC2-8A48-4EA5-922A8CE82579}"/>
          </ac:spMkLst>
        </pc:spChg>
      </pc:sldChg>
      <pc:sldChg chg="modSp new">
        <pc:chgData name="Sajjan Adhikari" userId="S::sajjan.adhikari@infodev.com.np::a98541f7-95f9-45c0-9b82-f5486fec9333" providerId="AD" clId="Web-{F1DC8FCF-A178-48A4-90E6-742552F788D0}" dt="2023-12-23T11:48:38.825" v="665" actId="20577"/>
        <pc:sldMkLst>
          <pc:docMk/>
          <pc:sldMk cId="3073748482" sldId="272"/>
        </pc:sldMkLst>
        <pc:spChg chg="mod">
          <ac:chgData name="Sajjan Adhikari" userId="S::sajjan.adhikari@infodev.com.np::a98541f7-95f9-45c0-9b82-f5486fec9333" providerId="AD" clId="Web-{F1DC8FCF-A178-48A4-90E6-742552F788D0}" dt="2023-12-23T11:48:38.825" v="665" actId="20577"/>
          <ac:spMkLst>
            <pc:docMk/>
            <pc:sldMk cId="3073748482" sldId="272"/>
            <ac:spMk id="3" creationId="{5E4FB69A-D118-2D67-6020-35160C008077}"/>
          </ac:spMkLst>
        </pc:spChg>
      </pc:sldChg>
      <pc:sldChg chg="modSp new del">
        <pc:chgData name="Sajjan Adhikari" userId="S::sajjan.adhikari@infodev.com.np::a98541f7-95f9-45c0-9b82-f5486fec9333" providerId="AD" clId="Web-{F1DC8FCF-A178-48A4-90E6-742552F788D0}" dt="2023-12-23T12:12:43.797" v="766"/>
        <pc:sldMkLst>
          <pc:docMk/>
          <pc:sldMk cId="1939575726" sldId="273"/>
        </pc:sldMkLst>
        <pc:spChg chg="mod">
          <ac:chgData name="Sajjan Adhikari" userId="S::sajjan.adhikari@infodev.com.np::a98541f7-95f9-45c0-9b82-f5486fec9333" providerId="AD" clId="Web-{F1DC8FCF-A178-48A4-90E6-742552F788D0}" dt="2023-12-23T11:54:57.412" v="669" actId="20577"/>
          <ac:spMkLst>
            <pc:docMk/>
            <pc:sldMk cId="1939575726" sldId="273"/>
            <ac:spMk id="2" creationId="{00289F88-397E-C4A5-F856-92A82E579D5D}"/>
          </ac:spMkLst>
        </pc:spChg>
        <pc:spChg chg="mod">
          <ac:chgData name="Sajjan Adhikari" userId="S::sajjan.adhikari@infodev.com.np::a98541f7-95f9-45c0-9b82-f5486fec9333" providerId="AD" clId="Web-{F1DC8FCF-A178-48A4-90E6-742552F788D0}" dt="2023-12-23T11:58:32.714" v="764" actId="20577"/>
          <ac:spMkLst>
            <pc:docMk/>
            <pc:sldMk cId="1939575726" sldId="273"/>
            <ac:spMk id="3" creationId="{62F96D08-0EC5-C646-0301-AE6DAFFE943B}"/>
          </ac:spMkLst>
        </pc:spChg>
      </pc:sldChg>
      <pc:sldChg chg="modSp new">
        <pc:chgData name="Sajjan Adhikari" userId="S::sajjan.adhikari@infodev.com.np::a98541f7-95f9-45c0-9b82-f5486fec9333" providerId="AD" clId="Web-{F1DC8FCF-A178-48A4-90E6-742552F788D0}" dt="2023-12-23T12:14:21.112" v="823" actId="20577"/>
        <pc:sldMkLst>
          <pc:docMk/>
          <pc:sldMk cId="2256503959" sldId="274"/>
        </pc:sldMkLst>
        <pc:spChg chg="mod">
          <ac:chgData name="Sajjan Adhikari" userId="S::sajjan.adhikari@infodev.com.np::a98541f7-95f9-45c0-9b82-f5486fec9333" providerId="AD" clId="Web-{F1DC8FCF-A178-48A4-90E6-742552F788D0}" dt="2023-12-23T12:12:53.141" v="768" actId="20577"/>
          <ac:spMkLst>
            <pc:docMk/>
            <pc:sldMk cId="2256503959" sldId="274"/>
            <ac:spMk id="2" creationId="{DD5EE946-E000-EE44-D545-034CBBD0B008}"/>
          </ac:spMkLst>
        </pc:spChg>
        <pc:spChg chg="mod">
          <ac:chgData name="Sajjan Adhikari" userId="S::sajjan.adhikari@infodev.com.np::a98541f7-95f9-45c0-9b82-f5486fec9333" providerId="AD" clId="Web-{F1DC8FCF-A178-48A4-90E6-742552F788D0}" dt="2023-12-23T12:14:21.112" v="823" actId="20577"/>
          <ac:spMkLst>
            <pc:docMk/>
            <pc:sldMk cId="2256503959" sldId="274"/>
            <ac:spMk id="3" creationId="{39914411-CE29-ED4C-170F-8C0E431C4F2A}"/>
          </ac:spMkLst>
        </pc:spChg>
      </pc:sldChg>
      <pc:sldChg chg="modSp new">
        <pc:chgData name="Sajjan Adhikari" userId="S::sajjan.adhikari@infodev.com.np::a98541f7-95f9-45c0-9b82-f5486fec9333" providerId="AD" clId="Web-{F1DC8FCF-A178-48A4-90E6-742552F788D0}" dt="2023-12-23T12:16:04.240" v="868" actId="20577"/>
        <pc:sldMkLst>
          <pc:docMk/>
          <pc:sldMk cId="2153056405" sldId="275"/>
        </pc:sldMkLst>
        <pc:spChg chg="mod">
          <ac:chgData name="Sajjan Adhikari" userId="S::sajjan.adhikari@infodev.com.np::a98541f7-95f9-45c0-9b82-f5486fec9333" providerId="AD" clId="Web-{F1DC8FCF-A178-48A4-90E6-742552F788D0}" dt="2023-12-23T12:16:04.240" v="868" actId="20577"/>
          <ac:spMkLst>
            <pc:docMk/>
            <pc:sldMk cId="2153056405" sldId="275"/>
            <ac:spMk id="3" creationId="{C34CC0E7-B55A-DE9A-437D-7CF9D36D590C}"/>
          </ac:spMkLst>
        </pc:spChg>
      </pc:sldChg>
      <pc:sldChg chg="addSp delSp modSp new">
        <pc:chgData name="Sajjan Adhikari" userId="S::sajjan.adhikari@infodev.com.np::a98541f7-95f9-45c0-9b82-f5486fec9333" providerId="AD" clId="Web-{F1DC8FCF-A178-48A4-90E6-742552F788D0}" dt="2023-12-23T12:17:12.413" v="891" actId="1076"/>
        <pc:sldMkLst>
          <pc:docMk/>
          <pc:sldMk cId="4185964675" sldId="276"/>
        </pc:sldMkLst>
        <pc:spChg chg="mod">
          <ac:chgData name="Sajjan Adhikari" userId="S::sajjan.adhikari@infodev.com.np::a98541f7-95f9-45c0-9b82-f5486fec9333" providerId="AD" clId="Web-{F1DC8FCF-A178-48A4-90E6-742552F788D0}" dt="2023-12-23T12:17:01.444" v="886" actId="20577"/>
          <ac:spMkLst>
            <pc:docMk/>
            <pc:sldMk cId="4185964675" sldId="276"/>
            <ac:spMk id="2" creationId="{901938D3-193A-5560-57AF-2DC0AD5B8CFA}"/>
          </ac:spMkLst>
        </pc:spChg>
        <pc:spChg chg="del">
          <ac:chgData name="Sajjan Adhikari" userId="S::sajjan.adhikari@infodev.com.np::a98541f7-95f9-45c0-9b82-f5486fec9333" providerId="AD" clId="Web-{F1DC8FCF-A178-48A4-90E6-742552F788D0}" dt="2023-12-23T12:17:02.444" v="887"/>
          <ac:spMkLst>
            <pc:docMk/>
            <pc:sldMk cId="4185964675" sldId="276"/>
            <ac:spMk id="3" creationId="{6F788888-08FD-59A6-91CA-CEEE944CB8AA}"/>
          </ac:spMkLst>
        </pc:spChg>
        <pc:picChg chg="add mod ord">
          <ac:chgData name="Sajjan Adhikari" userId="S::sajjan.adhikari@infodev.com.np::a98541f7-95f9-45c0-9b82-f5486fec9333" providerId="AD" clId="Web-{F1DC8FCF-A178-48A4-90E6-742552F788D0}" dt="2023-12-23T12:17:12.413" v="891" actId="1076"/>
          <ac:picMkLst>
            <pc:docMk/>
            <pc:sldMk cId="4185964675" sldId="276"/>
            <ac:picMk id="4" creationId="{7010C6E0-11AD-157B-150F-1C280993DA63}"/>
          </ac:picMkLst>
        </pc:picChg>
      </pc:sldChg>
      <pc:sldChg chg="addSp delSp modSp new">
        <pc:chgData name="Sajjan Adhikari" userId="S::sajjan.adhikari@infodev.com.np::a98541f7-95f9-45c0-9b82-f5486fec9333" providerId="AD" clId="Web-{F1DC8FCF-A178-48A4-90E6-742552F788D0}" dt="2023-12-23T12:18:50.759" v="894" actId="14100"/>
        <pc:sldMkLst>
          <pc:docMk/>
          <pc:sldMk cId="2855536439" sldId="277"/>
        </pc:sldMkLst>
        <pc:spChg chg="del">
          <ac:chgData name="Sajjan Adhikari" userId="S::sajjan.adhikari@infodev.com.np::a98541f7-95f9-45c0-9b82-f5486fec9333" providerId="AD" clId="Web-{F1DC8FCF-A178-48A4-90E6-742552F788D0}" dt="2023-12-23T12:18:44.884" v="893"/>
          <ac:spMkLst>
            <pc:docMk/>
            <pc:sldMk cId="2855536439" sldId="277"/>
            <ac:spMk id="3" creationId="{D2ADF96C-8A9A-81AB-083E-A0C38A3EA36E}"/>
          </ac:spMkLst>
        </pc:spChg>
        <pc:picChg chg="add mod ord">
          <ac:chgData name="Sajjan Adhikari" userId="S::sajjan.adhikari@infodev.com.np::a98541f7-95f9-45c0-9b82-f5486fec9333" providerId="AD" clId="Web-{F1DC8FCF-A178-48A4-90E6-742552F788D0}" dt="2023-12-23T12:18:50.759" v="894" actId="14100"/>
          <ac:picMkLst>
            <pc:docMk/>
            <pc:sldMk cId="2855536439" sldId="277"/>
            <ac:picMk id="4" creationId="{EFE6C694-D53A-87A6-D11E-AF2AB404F84D}"/>
          </ac:picMkLst>
        </pc:picChg>
      </pc:sldChg>
      <pc:sldChg chg="addSp modSp new">
        <pc:chgData name="Sajjan Adhikari" userId="S::sajjan.adhikari@infodev.com.np::a98541f7-95f9-45c0-9b82-f5486fec9333" providerId="AD" clId="Web-{F1DC8FCF-A178-48A4-90E6-742552F788D0}" dt="2023-12-23T12:24:39.158" v="939" actId="14100"/>
        <pc:sldMkLst>
          <pc:docMk/>
          <pc:sldMk cId="1973286974" sldId="278"/>
        </pc:sldMkLst>
        <pc:spChg chg="mod">
          <ac:chgData name="Sajjan Adhikari" userId="S::sajjan.adhikari@infodev.com.np::a98541f7-95f9-45c0-9b82-f5486fec9333" providerId="AD" clId="Web-{F1DC8FCF-A178-48A4-90E6-742552F788D0}" dt="2023-12-23T12:19:03.682" v="896" actId="20577"/>
          <ac:spMkLst>
            <pc:docMk/>
            <pc:sldMk cId="1973286974" sldId="278"/>
            <ac:spMk id="2" creationId="{DA956BE4-3F7D-66AC-B925-FCBCE42477A7}"/>
          </ac:spMkLst>
        </pc:spChg>
        <pc:spChg chg="mod">
          <ac:chgData name="Sajjan Adhikari" userId="S::sajjan.adhikari@infodev.com.np::a98541f7-95f9-45c0-9b82-f5486fec9333" providerId="AD" clId="Web-{F1DC8FCF-A178-48A4-90E6-742552F788D0}" dt="2023-12-23T12:24:29.127" v="934" actId="20577"/>
          <ac:spMkLst>
            <pc:docMk/>
            <pc:sldMk cId="1973286974" sldId="278"/>
            <ac:spMk id="3" creationId="{71843A2A-3B14-8460-A570-24A5FD4E4235}"/>
          </ac:spMkLst>
        </pc:spChg>
        <pc:picChg chg="add mod">
          <ac:chgData name="Sajjan Adhikari" userId="S::sajjan.adhikari@infodev.com.np::a98541f7-95f9-45c0-9b82-f5486fec9333" providerId="AD" clId="Web-{F1DC8FCF-A178-48A4-90E6-742552F788D0}" dt="2023-12-23T12:24:39.158" v="939" actId="14100"/>
          <ac:picMkLst>
            <pc:docMk/>
            <pc:sldMk cId="1973286974" sldId="278"/>
            <ac:picMk id="4" creationId="{31EE9084-0E98-F448-C594-9CCE57FBC33E}"/>
          </ac:picMkLst>
        </pc:picChg>
      </pc:sldChg>
      <pc:sldChg chg="addSp modSp new">
        <pc:chgData name="Sajjan Adhikari" userId="S::sajjan.adhikari@infodev.com.np::a98541f7-95f9-45c0-9b82-f5486fec9333" providerId="AD" clId="Web-{F1DC8FCF-A178-48A4-90E6-742552F788D0}" dt="2023-12-23T12:23:16.219" v="933" actId="1076"/>
        <pc:sldMkLst>
          <pc:docMk/>
          <pc:sldMk cId="3900909208" sldId="279"/>
        </pc:sldMkLst>
        <pc:spChg chg="mod">
          <ac:chgData name="Sajjan Adhikari" userId="S::sajjan.adhikari@infodev.com.np::a98541f7-95f9-45c0-9b82-f5486fec9333" providerId="AD" clId="Web-{F1DC8FCF-A178-48A4-90E6-742552F788D0}" dt="2023-12-23T12:20:01.792" v="902" actId="20577"/>
          <ac:spMkLst>
            <pc:docMk/>
            <pc:sldMk cId="3900909208" sldId="279"/>
            <ac:spMk id="2" creationId="{96980AFC-645C-9383-EA20-D2A15BB8D561}"/>
          </ac:spMkLst>
        </pc:spChg>
        <pc:spChg chg="mod">
          <ac:chgData name="Sajjan Adhikari" userId="S::sajjan.adhikari@infodev.com.np::a98541f7-95f9-45c0-9b82-f5486fec9333" providerId="AD" clId="Web-{F1DC8FCF-A178-48A4-90E6-742552F788D0}" dt="2023-12-23T12:23:07.750" v="929" actId="20577"/>
          <ac:spMkLst>
            <pc:docMk/>
            <pc:sldMk cId="3900909208" sldId="279"/>
            <ac:spMk id="3" creationId="{BAB7E631-2B60-90D9-5845-68EA3BAF9D8F}"/>
          </ac:spMkLst>
        </pc:spChg>
        <pc:picChg chg="add mod">
          <ac:chgData name="Sajjan Adhikari" userId="S::sajjan.adhikari@infodev.com.np::a98541f7-95f9-45c0-9b82-f5486fec9333" providerId="AD" clId="Web-{F1DC8FCF-A178-48A4-90E6-742552F788D0}" dt="2023-12-23T12:23:16.219" v="933" actId="1076"/>
          <ac:picMkLst>
            <pc:docMk/>
            <pc:sldMk cId="3900909208" sldId="279"/>
            <ac:picMk id="4" creationId="{7FC9F31F-74DD-AA70-4D04-5FBC0EFB52C1}"/>
          </ac:picMkLst>
        </pc:picChg>
      </pc:sldChg>
      <pc:sldChg chg="addSp delSp modSp new mod setBg">
        <pc:chgData name="Sajjan Adhikari" userId="S::sajjan.adhikari@infodev.com.np::a98541f7-95f9-45c0-9b82-f5486fec9333" providerId="AD" clId="Web-{F1DC8FCF-A178-48A4-90E6-742552F788D0}" dt="2023-12-23T12:25:42.957" v="944" actId="1076"/>
        <pc:sldMkLst>
          <pc:docMk/>
          <pc:sldMk cId="2914998530" sldId="280"/>
        </pc:sldMkLst>
        <pc:spChg chg="mod">
          <ac:chgData name="Sajjan Adhikari" userId="S::sajjan.adhikari@infodev.com.np::a98541f7-95f9-45c0-9b82-f5486fec9333" providerId="AD" clId="Web-{F1DC8FCF-A178-48A4-90E6-742552F788D0}" dt="2023-12-23T12:25:37.988" v="943"/>
          <ac:spMkLst>
            <pc:docMk/>
            <pc:sldMk cId="2914998530" sldId="280"/>
            <ac:spMk id="2" creationId="{01C3BEB7-9309-45B8-68CA-63453BE79869}"/>
          </ac:spMkLst>
        </pc:spChg>
        <pc:spChg chg="mod ord">
          <ac:chgData name="Sajjan Adhikari" userId="S::sajjan.adhikari@infodev.com.np::a98541f7-95f9-45c0-9b82-f5486fec9333" providerId="AD" clId="Web-{F1DC8FCF-A178-48A4-90E6-742552F788D0}" dt="2023-12-23T12:25:37.988" v="943"/>
          <ac:spMkLst>
            <pc:docMk/>
            <pc:sldMk cId="2914998530" sldId="280"/>
            <ac:spMk id="3" creationId="{F803229C-C88C-6F27-C6CC-812F961D1289}"/>
          </ac:spMkLst>
        </pc:spChg>
        <pc:spChg chg="add del">
          <ac:chgData name="Sajjan Adhikari" userId="S::sajjan.adhikari@infodev.com.np::a98541f7-95f9-45c0-9b82-f5486fec9333" providerId="AD" clId="Web-{F1DC8FCF-A178-48A4-90E6-742552F788D0}" dt="2023-12-23T12:25:37.988" v="943"/>
          <ac:spMkLst>
            <pc:docMk/>
            <pc:sldMk cId="2914998530" sldId="280"/>
            <ac:spMk id="9" creationId="{4FE927AD-D80B-4227-9B78-EAB581049047}"/>
          </ac:spMkLst>
        </pc:spChg>
        <pc:spChg chg="add del">
          <ac:chgData name="Sajjan Adhikari" userId="S::sajjan.adhikari@infodev.com.np::a98541f7-95f9-45c0-9b82-f5486fec9333" providerId="AD" clId="Web-{F1DC8FCF-A178-48A4-90E6-742552F788D0}" dt="2023-12-23T12:25:37.988" v="943"/>
          <ac:spMkLst>
            <pc:docMk/>
            <pc:sldMk cId="2914998530" sldId="280"/>
            <ac:spMk id="11" creationId="{2D3DC9B1-667C-45EC-B83B-437D92CE9F55}"/>
          </ac:spMkLst>
        </pc:spChg>
        <pc:spChg chg="add del">
          <ac:chgData name="Sajjan Adhikari" userId="S::sajjan.adhikari@infodev.com.np::a98541f7-95f9-45c0-9b82-f5486fec9333" providerId="AD" clId="Web-{F1DC8FCF-A178-48A4-90E6-742552F788D0}" dt="2023-12-23T12:25:37.988" v="943"/>
          <ac:spMkLst>
            <pc:docMk/>
            <pc:sldMk cId="2914998530" sldId="280"/>
            <ac:spMk id="13" creationId="{7FD79FD8-0800-4980-94BB-0CB634A827E1}"/>
          </ac:spMkLst>
        </pc:spChg>
        <pc:picChg chg="add mod">
          <ac:chgData name="Sajjan Adhikari" userId="S::sajjan.adhikari@infodev.com.np::a98541f7-95f9-45c0-9b82-f5486fec9333" providerId="AD" clId="Web-{F1DC8FCF-A178-48A4-90E6-742552F788D0}" dt="2023-12-23T12:25:42.957" v="944" actId="1076"/>
          <ac:picMkLst>
            <pc:docMk/>
            <pc:sldMk cId="2914998530" sldId="280"/>
            <ac:picMk id="4" creationId="{12BF035F-0E55-A680-B7BB-DEB5762FD9C4}"/>
          </ac:picMkLst>
        </pc:picChg>
      </pc:sldChg>
      <pc:sldChg chg="addSp delSp modSp new">
        <pc:chgData name="Sajjan Adhikari" userId="S::sajjan.adhikari@infodev.com.np::a98541f7-95f9-45c0-9b82-f5486fec9333" providerId="AD" clId="Web-{F1DC8FCF-A178-48A4-90E6-742552F788D0}" dt="2023-12-23T12:26:50.959" v="949" actId="14100"/>
        <pc:sldMkLst>
          <pc:docMk/>
          <pc:sldMk cId="1741216445" sldId="281"/>
        </pc:sldMkLst>
        <pc:spChg chg="mod">
          <ac:chgData name="Sajjan Adhikari" userId="S::sajjan.adhikari@infodev.com.np::a98541f7-95f9-45c0-9b82-f5486fec9333" providerId="AD" clId="Web-{F1DC8FCF-A178-48A4-90E6-742552F788D0}" dt="2023-12-23T12:21:18.810" v="918" actId="20577"/>
          <ac:spMkLst>
            <pc:docMk/>
            <pc:sldMk cId="1741216445" sldId="281"/>
            <ac:spMk id="2" creationId="{D092805E-43F2-B9C0-B482-78D7CD61C16D}"/>
          </ac:spMkLst>
        </pc:spChg>
        <pc:spChg chg="mod">
          <ac:chgData name="Sajjan Adhikari" userId="S::sajjan.adhikari@infodev.com.np::a98541f7-95f9-45c0-9b82-f5486fec9333" providerId="AD" clId="Web-{F1DC8FCF-A178-48A4-90E6-742552F788D0}" dt="2023-12-23T12:26:35.364" v="945" actId="20577"/>
          <ac:spMkLst>
            <pc:docMk/>
            <pc:sldMk cId="1741216445" sldId="281"/>
            <ac:spMk id="3" creationId="{C0507F57-186F-C092-73F3-04854C84ABA5}"/>
          </ac:spMkLst>
        </pc:spChg>
        <pc:picChg chg="add del mod">
          <ac:chgData name="Sajjan Adhikari" userId="S::sajjan.adhikari@infodev.com.np::a98541f7-95f9-45c0-9b82-f5486fec9333" providerId="AD" clId="Web-{F1DC8FCF-A178-48A4-90E6-742552F788D0}" dt="2023-12-23T12:22:05.342" v="928"/>
          <ac:picMkLst>
            <pc:docMk/>
            <pc:sldMk cId="1741216445" sldId="281"/>
            <ac:picMk id="4" creationId="{08DF1958-8D69-4626-7C2C-8FFEA6F78E96}"/>
          </ac:picMkLst>
        </pc:picChg>
        <pc:picChg chg="add mod">
          <ac:chgData name="Sajjan Adhikari" userId="S::sajjan.adhikari@infodev.com.np::a98541f7-95f9-45c0-9b82-f5486fec9333" providerId="AD" clId="Web-{F1DC8FCF-A178-48A4-90E6-742552F788D0}" dt="2023-12-23T12:26:50.959" v="949" actId="14100"/>
          <ac:picMkLst>
            <pc:docMk/>
            <pc:sldMk cId="1741216445" sldId="281"/>
            <ac:picMk id="5" creationId="{FB6A7EB1-315D-5614-0C0B-64D263825106}"/>
          </ac:picMkLst>
        </pc:picChg>
      </pc:sldChg>
      <pc:sldChg chg="addSp delSp modSp new">
        <pc:chgData name="Sajjan Adhikari" userId="S::sajjan.adhikari@infodev.com.np::a98541f7-95f9-45c0-9b82-f5486fec9333" providerId="AD" clId="Web-{F1DC8FCF-A178-48A4-90E6-742552F788D0}" dt="2023-12-23T12:55:10.966" v="951"/>
        <pc:sldMkLst>
          <pc:docMk/>
          <pc:sldMk cId="3584192321" sldId="282"/>
        </pc:sldMkLst>
        <pc:spChg chg="del">
          <ac:chgData name="Sajjan Adhikari" userId="S::sajjan.adhikari@infodev.com.np::a98541f7-95f9-45c0-9b82-f5486fec9333" providerId="AD" clId="Web-{F1DC8FCF-A178-48A4-90E6-742552F788D0}" dt="2023-12-23T12:55:10.966" v="951"/>
          <ac:spMkLst>
            <pc:docMk/>
            <pc:sldMk cId="3584192321" sldId="282"/>
            <ac:spMk id="3" creationId="{576AC6AC-48D2-DE68-A01E-CFEFDDBDB6F7}"/>
          </ac:spMkLst>
        </pc:spChg>
        <pc:picChg chg="add mod ord">
          <ac:chgData name="Sajjan Adhikari" userId="S::sajjan.adhikari@infodev.com.np::a98541f7-95f9-45c0-9b82-f5486fec9333" providerId="AD" clId="Web-{F1DC8FCF-A178-48A4-90E6-742552F788D0}" dt="2023-12-23T12:55:10.966" v="951"/>
          <ac:picMkLst>
            <pc:docMk/>
            <pc:sldMk cId="3584192321" sldId="282"/>
            <ac:picMk id="4" creationId="{F1406BEA-91F3-7D5F-1DD7-21C9B88A856A}"/>
          </ac:picMkLst>
        </pc:picChg>
      </pc:sldChg>
      <pc:sldChg chg="addSp delSp modSp new">
        <pc:chgData name="Sajjan Adhikari" userId="S::sajjan.adhikari@infodev.com.np::a98541f7-95f9-45c0-9b82-f5486fec9333" providerId="AD" clId="Web-{F1DC8FCF-A178-48A4-90E6-742552F788D0}" dt="2023-12-23T16:23:32.143" v="966" actId="1076"/>
        <pc:sldMkLst>
          <pc:docMk/>
          <pc:sldMk cId="3281960640" sldId="283"/>
        </pc:sldMkLst>
        <pc:spChg chg="mod">
          <ac:chgData name="Sajjan Adhikari" userId="S::sajjan.adhikari@infodev.com.np::a98541f7-95f9-45c0-9b82-f5486fec9333" providerId="AD" clId="Web-{F1DC8FCF-A178-48A4-90E6-742552F788D0}" dt="2023-12-23T16:09:52.272" v="959" actId="20577"/>
          <ac:spMkLst>
            <pc:docMk/>
            <pc:sldMk cId="3281960640" sldId="283"/>
            <ac:spMk id="2" creationId="{09081889-E406-40E0-289D-4242CA48AEDC}"/>
          </ac:spMkLst>
        </pc:spChg>
        <pc:spChg chg="del mod">
          <ac:chgData name="Sajjan Adhikari" userId="S::sajjan.adhikari@infodev.com.np::a98541f7-95f9-45c0-9b82-f5486fec9333" providerId="AD" clId="Web-{F1DC8FCF-A178-48A4-90E6-742552F788D0}" dt="2023-12-23T16:22:51.923" v="961"/>
          <ac:spMkLst>
            <pc:docMk/>
            <pc:sldMk cId="3281960640" sldId="283"/>
            <ac:spMk id="3" creationId="{36086D96-7676-921A-68D2-550F0268B900}"/>
          </ac:spMkLst>
        </pc:spChg>
        <pc:picChg chg="add mod ord">
          <ac:chgData name="Sajjan Adhikari" userId="S::sajjan.adhikari@infodev.com.np::a98541f7-95f9-45c0-9b82-f5486fec9333" providerId="AD" clId="Web-{F1DC8FCF-A178-48A4-90E6-742552F788D0}" dt="2023-12-23T16:23:32.143" v="966" actId="1076"/>
          <ac:picMkLst>
            <pc:docMk/>
            <pc:sldMk cId="3281960640" sldId="283"/>
            <ac:picMk id="4" creationId="{04DA6DFC-80B0-D662-E4C8-6B100CE47F8B}"/>
          </ac:picMkLst>
        </pc:picChg>
      </pc:sldChg>
      <pc:sldChg chg="modSp new">
        <pc:chgData name="Sajjan Adhikari" userId="S::sajjan.adhikari@infodev.com.np::a98541f7-95f9-45c0-9b82-f5486fec9333" providerId="AD" clId="Web-{F1DC8FCF-A178-48A4-90E6-742552F788D0}" dt="2023-12-23T16:24:01.160" v="972" actId="20577"/>
        <pc:sldMkLst>
          <pc:docMk/>
          <pc:sldMk cId="1411610613" sldId="284"/>
        </pc:sldMkLst>
        <pc:spChg chg="mod">
          <ac:chgData name="Sajjan Adhikari" userId="S::sajjan.adhikari@infodev.com.np::a98541f7-95f9-45c0-9b82-f5486fec9333" providerId="AD" clId="Web-{F1DC8FCF-A178-48A4-90E6-742552F788D0}" dt="2023-12-23T16:24:01.160" v="972" actId="20577"/>
          <ac:spMkLst>
            <pc:docMk/>
            <pc:sldMk cId="1411610613" sldId="284"/>
            <ac:spMk id="3" creationId="{3062B382-6824-EC30-7AF7-8A3DB5E24450}"/>
          </ac:spMkLst>
        </pc:spChg>
      </pc:sldChg>
      <pc:sldMasterChg chg="del delSldLayout">
        <pc:chgData name="Sajjan Adhikari" userId="S::sajjan.adhikari@infodev.com.np::a98541f7-95f9-45c0-9b82-f5486fec9333" providerId="AD" clId="Web-{F1DC8FCF-A178-48A4-90E6-742552F788D0}" dt="2023-12-23T10:05:01.360" v="18"/>
        <pc:sldMasterMkLst>
          <pc:docMk/>
          <pc:sldMasterMk cId="2460954070" sldId="2147483660"/>
        </pc:sldMasterMkLst>
        <pc:sldLayoutChg chg="del">
          <pc:chgData name="Sajjan Adhikari" userId="S::sajjan.adhikari@infodev.com.np::a98541f7-95f9-45c0-9b82-f5486fec9333" providerId="AD" clId="Web-{F1DC8FCF-A178-48A4-90E6-742552F788D0}" dt="2023-12-23T10:05:01.360" v="1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ajjan Adhikari" userId="S::sajjan.adhikari@infodev.com.np::a98541f7-95f9-45c0-9b82-f5486fec9333" providerId="AD" clId="Web-{F1DC8FCF-A178-48A4-90E6-742552F788D0}" dt="2023-12-23T10:05:01.360" v="1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ajjan Adhikari" userId="S::sajjan.adhikari@infodev.com.np::a98541f7-95f9-45c0-9b82-f5486fec9333" providerId="AD" clId="Web-{F1DC8FCF-A178-48A4-90E6-742552F788D0}" dt="2023-12-23T10:05:01.360" v="1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ajjan Adhikari" userId="S::sajjan.adhikari@infodev.com.np::a98541f7-95f9-45c0-9b82-f5486fec9333" providerId="AD" clId="Web-{F1DC8FCF-A178-48A4-90E6-742552F788D0}" dt="2023-12-23T10:05:01.360" v="1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ajjan Adhikari" userId="S::sajjan.adhikari@infodev.com.np::a98541f7-95f9-45c0-9b82-f5486fec9333" providerId="AD" clId="Web-{F1DC8FCF-A178-48A4-90E6-742552F788D0}" dt="2023-12-23T10:05:01.360" v="1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ajjan Adhikari" userId="S::sajjan.adhikari@infodev.com.np::a98541f7-95f9-45c0-9b82-f5486fec9333" providerId="AD" clId="Web-{F1DC8FCF-A178-48A4-90E6-742552F788D0}" dt="2023-12-23T10:05:01.360" v="1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ajjan Adhikari" userId="S::sajjan.adhikari@infodev.com.np::a98541f7-95f9-45c0-9b82-f5486fec9333" providerId="AD" clId="Web-{F1DC8FCF-A178-48A4-90E6-742552F788D0}" dt="2023-12-23T10:05:01.360" v="1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ajjan Adhikari" userId="S::sajjan.adhikari@infodev.com.np::a98541f7-95f9-45c0-9b82-f5486fec9333" providerId="AD" clId="Web-{F1DC8FCF-A178-48A4-90E6-742552F788D0}" dt="2023-12-23T10:05:01.360" v="1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ajjan Adhikari" userId="S::sajjan.adhikari@infodev.com.np::a98541f7-95f9-45c0-9b82-f5486fec9333" providerId="AD" clId="Web-{F1DC8FCF-A178-48A4-90E6-742552F788D0}" dt="2023-12-23T10:05:01.360" v="1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ajjan Adhikari" userId="S::sajjan.adhikari@infodev.com.np::a98541f7-95f9-45c0-9b82-f5486fec9333" providerId="AD" clId="Web-{F1DC8FCF-A178-48A4-90E6-742552F788D0}" dt="2023-12-23T10:05:01.360" v="1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ajjan Adhikari" userId="S::sajjan.adhikari@infodev.com.np::a98541f7-95f9-45c0-9b82-f5486fec9333" providerId="AD" clId="Web-{F1DC8FCF-A178-48A4-90E6-742552F788D0}" dt="2023-12-23T10:05:01.360" v="1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Sajjan Adhikari" userId="S::sajjan.adhikari@infodev.com.np::a98541f7-95f9-45c0-9b82-f5486fec9333" providerId="AD" clId="Web-{F1DC8FCF-A178-48A4-90E6-742552F788D0}" dt="2023-12-23T10:05:01.360" v="18"/>
        <pc:sldMasterMkLst>
          <pc:docMk/>
          <pc:sldMasterMk cId="949229187" sldId="2147483672"/>
        </pc:sldMasterMkLst>
        <pc:sldLayoutChg chg="add">
          <pc:chgData name="Sajjan Adhikari" userId="S::sajjan.adhikari@infodev.com.np::a98541f7-95f9-45c0-9b82-f5486fec9333" providerId="AD" clId="Web-{F1DC8FCF-A178-48A4-90E6-742552F788D0}" dt="2023-12-23T10:05:01.360" v="18"/>
          <pc:sldLayoutMkLst>
            <pc:docMk/>
            <pc:sldMasterMk cId="949229187" sldId="2147483672"/>
            <pc:sldLayoutMk cId="3478323034" sldId="2147483673"/>
          </pc:sldLayoutMkLst>
        </pc:sldLayoutChg>
        <pc:sldLayoutChg chg="add replId">
          <pc:chgData name="Sajjan Adhikari" userId="S::sajjan.adhikari@infodev.com.np::a98541f7-95f9-45c0-9b82-f5486fec9333" providerId="AD" clId="Web-{F1DC8FCF-A178-48A4-90E6-742552F788D0}" dt="2023-12-23T10:05:01.360" v="18"/>
          <pc:sldLayoutMkLst>
            <pc:docMk/>
            <pc:sldMasterMk cId="949229187" sldId="2147483672"/>
            <pc:sldLayoutMk cId="1876633525" sldId="2147483674"/>
          </pc:sldLayoutMkLst>
        </pc:sldLayoutChg>
        <pc:sldLayoutChg chg="add replId">
          <pc:chgData name="Sajjan Adhikari" userId="S::sajjan.adhikari@infodev.com.np::a98541f7-95f9-45c0-9b82-f5486fec9333" providerId="AD" clId="Web-{F1DC8FCF-A178-48A4-90E6-742552F788D0}" dt="2023-12-23T10:05:01.360" v="18"/>
          <pc:sldLayoutMkLst>
            <pc:docMk/>
            <pc:sldMasterMk cId="949229187" sldId="2147483672"/>
            <pc:sldLayoutMk cId="2655508154" sldId="2147483675"/>
          </pc:sldLayoutMkLst>
        </pc:sldLayoutChg>
        <pc:sldLayoutChg chg="add replId">
          <pc:chgData name="Sajjan Adhikari" userId="S::sajjan.adhikari@infodev.com.np::a98541f7-95f9-45c0-9b82-f5486fec9333" providerId="AD" clId="Web-{F1DC8FCF-A178-48A4-90E6-742552F788D0}" dt="2023-12-23T10:05:01.360" v="18"/>
          <pc:sldLayoutMkLst>
            <pc:docMk/>
            <pc:sldMasterMk cId="949229187" sldId="2147483672"/>
            <pc:sldLayoutMk cId="2063511701" sldId="2147483676"/>
          </pc:sldLayoutMkLst>
        </pc:sldLayoutChg>
        <pc:sldLayoutChg chg="add replId">
          <pc:chgData name="Sajjan Adhikari" userId="S::sajjan.adhikari@infodev.com.np::a98541f7-95f9-45c0-9b82-f5486fec9333" providerId="AD" clId="Web-{F1DC8FCF-A178-48A4-90E6-742552F788D0}" dt="2023-12-23T10:05:01.360" v="18"/>
          <pc:sldLayoutMkLst>
            <pc:docMk/>
            <pc:sldMasterMk cId="949229187" sldId="2147483672"/>
            <pc:sldLayoutMk cId="347782144" sldId="2147483677"/>
          </pc:sldLayoutMkLst>
        </pc:sldLayoutChg>
        <pc:sldLayoutChg chg="add replId">
          <pc:chgData name="Sajjan Adhikari" userId="S::sajjan.adhikari@infodev.com.np::a98541f7-95f9-45c0-9b82-f5486fec9333" providerId="AD" clId="Web-{F1DC8FCF-A178-48A4-90E6-742552F788D0}" dt="2023-12-23T10:05:01.360" v="18"/>
          <pc:sldLayoutMkLst>
            <pc:docMk/>
            <pc:sldMasterMk cId="949229187" sldId="2147483672"/>
            <pc:sldLayoutMk cId="3885261226" sldId="2147483678"/>
          </pc:sldLayoutMkLst>
        </pc:sldLayoutChg>
        <pc:sldLayoutChg chg="add replId">
          <pc:chgData name="Sajjan Adhikari" userId="S::sajjan.adhikari@infodev.com.np::a98541f7-95f9-45c0-9b82-f5486fec9333" providerId="AD" clId="Web-{F1DC8FCF-A178-48A4-90E6-742552F788D0}" dt="2023-12-23T10:05:01.360" v="18"/>
          <pc:sldLayoutMkLst>
            <pc:docMk/>
            <pc:sldMasterMk cId="949229187" sldId="2147483672"/>
            <pc:sldLayoutMk cId="1818854239" sldId="2147483679"/>
          </pc:sldLayoutMkLst>
        </pc:sldLayoutChg>
        <pc:sldLayoutChg chg="add replId">
          <pc:chgData name="Sajjan Adhikari" userId="S::sajjan.adhikari@infodev.com.np::a98541f7-95f9-45c0-9b82-f5486fec9333" providerId="AD" clId="Web-{F1DC8FCF-A178-48A4-90E6-742552F788D0}" dt="2023-12-23T10:05:01.360" v="18"/>
          <pc:sldLayoutMkLst>
            <pc:docMk/>
            <pc:sldMasterMk cId="949229187" sldId="2147483672"/>
            <pc:sldLayoutMk cId="2925036660" sldId="2147483680"/>
          </pc:sldLayoutMkLst>
        </pc:sldLayoutChg>
        <pc:sldLayoutChg chg="add replId">
          <pc:chgData name="Sajjan Adhikari" userId="S::sajjan.adhikari@infodev.com.np::a98541f7-95f9-45c0-9b82-f5486fec9333" providerId="AD" clId="Web-{F1DC8FCF-A178-48A4-90E6-742552F788D0}" dt="2023-12-23T10:05:01.360" v="18"/>
          <pc:sldLayoutMkLst>
            <pc:docMk/>
            <pc:sldMasterMk cId="949229187" sldId="2147483672"/>
            <pc:sldLayoutMk cId="728385718" sldId="2147483681"/>
          </pc:sldLayoutMkLst>
        </pc:sldLayoutChg>
        <pc:sldLayoutChg chg="add replId">
          <pc:chgData name="Sajjan Adhikari" userId="S::sajjan.adhikari@infodev.com.np::a98541f7-95f9-45c0-9b82-f5486fec9333" providerId="AD" clId="Web-{F1DC8FCF-A178-48A4-90E6-742552F788D0}" dt="2023-12-23T10:05:01.360" v="18"/>
          <pc:sldLayoutMkLst>
            <pc:docMk/>
            <pc:sldMasterMk cId="949229187" sldId="2147483672"/>
            <pc:sldLayoutMk cId="764624181" sldId="2147483682"/>
          </pc:sldLayoutMkLst>
        </pc:sldLayoutChg>
        <pc:sldLayoutChg chg="add replId">
          <pc:chgData name="Sajjan Adhikari" userId="S::sajjan.adhikari@infodev.com.np::a98541f7-95f9-45c0-9b82-f5486fec9333" providerId="AD" clId="Web-{F1DC8FCF-A178-48A4-90E6-742552F788D0}" dt="2023-12-23T10:05:01.360" v="18"/>
          <pc:sldLayoutMkLst>
            <pc:docMk/>
            <pc:sldMasterMk cId="949229187" sldId="2147483672"/>
            <pc:sldLayoutMk cId="390504729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3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2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8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3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5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6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1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550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29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Km0spFxFG4?feature=oembed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rklift lifting a container in the yard">
            <a:extLst>
              <a:ext uri="{FF2B5EF4-FFF2-40B4-BE49-F238E27FC236}">
                <a16:creationId xmlns:a16="http://schemas.microsoft.com/office/drawing/2014/main" id="{F9E507A2-54A7-96AA-5DD7-110AC0F437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Logistic Regression 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1374" y="4541983"/>
            <a:ext cx="3167626" cy="1280159"/>
          </a:xfrm>
        </p:spPr>
        <p:txBody>
          <a:bodyPr anchor="b"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5FBA-6FA8-3D63-EBB8-A1ABF50F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5B8AB-237B-ADA3-DE1A-0F2D26DDC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Apply Sigmoid function on linear regression:</a:t>
            </a:r>
          </a:p>
          <a:p>
            <a:pPr lvl="1"/>
            <a:endParaRPr lang="en-US" i="0" dirty="0"/>
          </a:p>
        </p:txBody>
      </p:sp>
      <p:pic>
        <p:nvPicPr>
          <p:cNvPr id="4" name="Picture 3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71A118B3-DC6C-CF81-4549-4432232BF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820" y="3096076"/>
            <a:ext cx="6930246" cy="92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25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2654-8ABD-477C-8083-EC91C048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of sigmoid function</a:t>
            </a:r>
          </a:p>
        </p:txBody>
      </p:sp>
      <p:pic>
        <p:nvPicPr>
          <p:cNvPr id="4" name="Content Placeholder 3" descr="Sigmoid function">
            <a:extLst>
              <a:ext uri="{FF2B5EF4-FFF2-40B4-BE49-F238E27FC236}">
                <a16:creationId xmlns:a16="http://schemas.microsoft.com/office/drawing/2014/main" id="{92E700A3-432E-27AF-A81D-66BB4D1F6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9024" y="2231397"/>
            <a:ext cx="5031800" cy="3768395"/>
          </a:xfrm>
        </p:spPr>
      </p:pic>
    </p:spTree>
    <p:extLst>
      <p:ext uri="{BB962C8B-B14F-4D97-AF65-F5344CB8AC3E}">
        <p14:creationId xmlns:p14="http://schemas.microsoft.com/office/powerpoint/2010/main" val="355626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DE43-67EE-D1C3-BEA1-035BF52A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Decision Boundary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20796-3FFA-D881-5DA7-B795BE701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To predict which class a data belongs, a threshold can be set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Based upon this threshold, the obtained estimated probability is classified into classes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If  predicted value ≥ 0.5, then classify email as spam else as not spam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Decision boundary can be linear or non-linear. Polynomial order can be increased to get complex decision boundary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55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FE9-3749-3B4B-3477-F359E209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best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8C4EF-4C0E-AEAA-42A7-8A53FC67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use </a:t>
            </a:r>
            <a:r>
              <a:rPr lang="en-US" dirty="0">
                <a:ea typeface="+mn-lt"/>
                <a:cs typeface="+mn-lt"/>
              </a:rPr>
              <a:t>Maximum Likelihood Method and Gradient Descent algorithm to optimize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9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E306-69B2-9E33-6B26-AE6DDDC5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Maximum Likelihood Method (MLM)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A8E13-7F3C-9BD5-E036-86C20820B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AB8EA6DE-D3DB-F6A9-215A-26DA0DFBB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50" y="2434716"/>
            <a:ext cx="6484548" cy="867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126C63-CAC7-D252-96B8-C677457A6AE9}"/>
              </a:ext>
            </a:extLst>
          </p:cNvPr>
          <p:cNvSpPr txBox="1"/>
          <p:nvPr/>
        </p:nvSpPr>
        <p:spPr>
          <a:xfrm>
            <a:off x="1196515" y="3431715"/>
            <a:ext cx="876827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MLM is used to estimate the parameters (coefficients and intercept) of the logistic regression model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goal of MLM is to find the parameter values that maximize the likelihood of observing the given data under different values of the model's parameters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It involves finding the best-fitting parameters that make the model's predictions match the observed binary outcomes as closely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63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BBDB-BC01-9ACF-35C8-0A3BB03B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6950-03A7-15B5-3501-AB82B43AE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Gradients descent is an optimization algorithm get helps you update the parameters iteratively to find the parameters which gives highest probability of y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https://datascience.stackexchange.com/questions/106888/mle-gradient-descent-in-logistic-regression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43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7B9A-F17E-CE7F-511A-72662426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45FD5-E2C7-AC4E-02D1-4F0BBF50F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The cost function, such as the logistic loss (for binary logistic regression) or cross-entropy loss (for multiclass logistic regression), is a mathematical function used during the training phase of a machine learning model.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Its primary purpose is to quantify the difference between the model's predictions and the actual target values (binary or multiclass outcomes).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goal during training is to minimize this cost function by adjusting the model's parameters (coefficients and intercept)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cost function measures how well the model fits the training data and penalizes prediction errors, guiding the model toward better parameter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91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DCE6-788D-2B04-7609-7592A079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406BEA-91F3-7D5F-1DD7-21C9B88A8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250" y="2815431"/>
            <a:ext cx="4381500" cy="2600325"/>
          </a:xfrm>
        </p:spPr>
      </p:pic>
    </p:spTree>
    <p:extLst>
      <p:ext uri="{BB962C8B-B14F-4D97-AF65-F5344CB8AC3E}">
        <p14:creationId xmlns:p14="http://schemas.microsoft.com/office/powerpoint/2010/main" val="3584192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5CCF-732A-D270-A4A0-F003EE7C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 of logistic regression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99596-99A2-DB36-ABB4-00304B6C2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Accuracy</a:t>
            </a:r>
          </a:p>
          <a:p>
            <a:r>
              <a:rPr lang="en-US" dirty="0">
                <a:ea typeface="+mn-lt"/>
                <a:cs typeface="+mn-lt"/>
              </a:rPr>
              <a:t>Confusion Matrix</a:t>
            </a:r>
          </a:p>
          <a:p>
            <a:r>
              <a:rPr lang="en-US" dirty="0">
                <a:ea typeface="+mn-lt"/>
                <a:cs typeface="+mn-lt"/>
              </a:rPr>
              <a:t>Precision</a:t>
            </a:r>
          </a:p>
          <a:p>
            <a:r>
              <a:rPr lang="en-US" dirty="0">
                <a:ea typeface="+mn-lt"/>
                <a:cs typeface="+mn-lt"/>
              </a:rPr>
              <a:t>Recall </a:t>
            </a:r>
          </a:p>
          <a:p>
            <a:r>
              <a:rPr lang="en-US" dirty="0">
                <a:ea typeface="+mn-lt"/>
                <a:cs typeface="+mn-lt"/>
              </a:rPr>
              <a:t>F1-Score</a:t>
            </a:r>
          </a:p>
          <a:p>
            <a:r>
              <a:rPr lang="en-US" dirty="0">
                <a:ea typeface="+mn-lt"/>
                <a:cs typeface="+mn-lt"/>
              </a:rPr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3570792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946-E000-EE44-D545-034CBBD0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Confusion Matrix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14411-CE29-ED4C-170F-8C0E431C4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matrix that summarizes the performance of a machine learning model on a set of test </a:t>
            </a:r>
            <a:r>
              <a:rPr lang="en-US">
                <a:ea typeface="+mn-lt"/>
                <a:cs typeface="+mn-lt"/>
              </a:rPr>
              <a:t>data</a:t>
            </a:r>
          </a:p>
          <a:p>
            <a:r>
              <a:rPr lang="en-US" dirty="0">
                <a:ea typeface="+mn-lt"/>
                <a:cs typeface="+mn-lt"/>
              </a:rPr>
              <a:t>It is a means of displaying number of accurate and inaccurate instances from the </a:t>
            </a:r>
            <a:r>
              <a:rPr lang="en-US">
                <a:ea typeface="+mn-lt"/>
                <a:cs typeface="+mn-lt"/>
              </a:rPr>
              <a:t>model’s predictions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lvl="1" indent="-285750">
              <a:buFont typeface="Arial"/>
              <a:buChar char="•"/>
            </a:pPr>
            <a:endParaRPr lang="en-US" i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0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C160-B78C-CEE0-807B-1452495A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F59D7-E7D2-C0AB-32AF-2293F2CC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Logistic regression is a supervised machine learning algorithm</a:t>
            </a:r>
          </a:p>
          <a:p>
            <a:endParaRPr lang="en-US" dirty="0"/>
          </a:p>
          <a:p>
            <a:r>
              <a:rPr lang="en-US" dirty="0"/>
              <a:t>It is a type of classification algorithm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ea typeface="+mn-lt"/>
                <a:cs typeface="+mn-lt"/>
              </a:rPr>
              <a:t>predict the probability that an instance belongs to a given class or not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analyze the relationship between a set of independent variables and the dependent binary variables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98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C84-4F03-678C-1208-6D5F8929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CC0E7-B55A-DE9A-437D-7CF9D36D5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It displays the following value:</a:t>
            </a:r>
            <a:endParaRPr lang="en-US" dirty="0"/>
          </a:p>
          <a:p>
            <a:pPr indent="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true positives (TP): </a:t>
            </a:r>
          </a:p>
          <a:p>
            <a:pPr marL="742950" lvl="2" indent="-285750">
              <a:buFont typeface="Wingdings"/>
              <a:buChar char="§"/>
            </a:pPr>
            <a:r>
              <a:rPr lang="en-US" i="1" dirty="0">
                <a:ea typeface="+mn-lt"/>
                <a:cs typeface="+mn-lt"/>
              </a:rPr>
              <a:t>occurs when the model accurately predicts a positive data point.</a:t>
            </a:r>
            <a:endParaRPr lang="en-US" i="1"/>
          </a:p>
          <a:p>
            <a:pPr marL="742950" lvl="2" indent="-285750">
              <a:buFont typeface="Wingdings"/>
              <a:buChar char="§"/>
            </a:pPr>
            <a:endParaRPr lang="en-US" i="1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i="0" dirty="0">
                <a:ea typeface="+mn-lt"/>
                <a:cs typeface="+mn-lt"/>
              </a:rPr>
              <a:t> true negatives (TN):</a:t>
            </a:r>
            <a:endParaRPr lang="en-US" dirty="0">
              <a:ea typeface="+mn-lt"/>
              <a:cs typeface="+mn-lt"/>
            </a:endParaRPr>
          </a:p>
          <a:p>
            <a:pPr lvl="3">
              <a:buFont typeface="Arial"/>
              <a:buChar char="•"/>
            </a:pPr>
            <a:r>
              <a:rPr lang="en-US" i="0" dirty="0">
                <a:ea typeface="+mn-lt"/>
                <a:cs typeface="+mn-lt"/>
              </a:rPr>
              <a:t>occurs when the model accurately predicts a negative data point.</a:t>
            </a:r>
            <a:endParaRPr lang="en-US" dirty="0"/>
          </a:p>
          <a:p>
            <a:pPr lvl="3">
              <a:buFont typeface="Arial"/>
              <a:buChar char="•"/>
            </a:pPr>
            <a:endParaRPr lang="en-US" i="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i="0" dirty="0">
                <a:ea typeface="+mn-lt"/>
                <a:cs typeface="+mn-lt"/>
              </a:rPr>
              <a:t> false positives (FP): </a:t>
            </a:r>
            <a:endParaRPr lang="en-US">
              <a:ea typeface="+mn-lt"/>
              <a:cs typeface="+mn-lt"/>
            </a:endParaRPr>
          </a:p>
          <a:p>
            <a:pPr marL="742950" lvl="2" indent="-285750">
              <a:buFont typeface="Wingdings"/>
              <a:buChar char="§"/>
            </a:pPr>
            <a:r>
              <a:rPr lang="en-US" i="0" dirty="0">
                <a:ea typeface="+mn-lt"/>
                <a:cs typeface="+mn-lt"/>
              </a:rPr>
              <a:t>occurs when the model predicts a positive data point incorrectly.</a:t>
            </a:r>
            <a:endParaRPr lang="en-US" i="1" dirty="0"/>
          </a:p>
          <a:p>
            <a:pPr marL="514350" lvl="1" indent="-285750">
              <a:buFont typeface="Arial"/>
              <a:buChar char="•"/>
            </a:pPr>
            <a:endParaRPr lang="en-US" i="0" dirty="0">
              <a:ea typeface="+mn-lt"/>
              <a:cs typeface="+mn-lt"/>
            </a:endParaRPr>
          </a:p>
          <a:p>
            <a:pPr marL="514350" lvl="1" indent="-285750">
              <a:buFont typeface="Arial"/>
              <a:buChar char="•"/>
            </a:pPr>
            <a:r>
              <a:rPr lang="en-US" i="0" dirty="0">
                <a:ea typeface="+mn-lt"/>
                <a:cs typeface="+mn-lt"/>
              </a:rPr>
              <a:t>false negatives (FN):</a:t>
            </a:r>
            <a:endParaRPr lang="en-US" dirty="0">
              <a:ea typeface="+mn-lt"/>
              <a:cs typeface="+mn-lt"/>
            </a:endParaRPr>
          </a:p>
          <a:p>
            <a:pPr marL="742950" lvl="2" indent="-285750">
              <a:buFont typeface="Wingdings"/>
              <a:buChar char="§"/>
            </a:pPr>
            <a:r>
              <a:rPr lang="en-US" i="0" dirty="0">
                <a:ea typeface="+mn-lt"/>
                <a:cs typeface="+mn-lt"/>
              </a:rPr>
              <a:t> occurs when the model predicts a negative data point incorrectly.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153056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38D3-193A-5560-57AF-2DC0AD5B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2X2 Confusion matrix (dog or not)</a:t>
            </a:r>
            <a:endParaRPr lang="en-US" dirty="0"/>
          </a:p>
        </p:txBody>
      </p:sp>
      <p:pic>
        <p:nvPicPr>
          <p:cNvPr id="4" name="Content Placeholder 3" descr="A black and white grid with white text&#10;&#10;Description automatically generated">
            <a:extLst>
              <a:ext uri="{FF2B5EF4-FFF2-40B4-BE49-F238E27FC236}">
                <a16:creationId xmlns:a16="http://schemas.microsoft.com/office/drawing/2014/main" id="{7010C6E0-11AD-157B-150F-1C280993D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9786" y="1906325"/>
            <a:ext cx="6628500" cy="3857804"/>
          </a:xfrm>
        </p:spPr>
      </p:pic>
    </p:spTree>
    <p:extLst>
      <p:ext uri="{BB962C8B-B14F-4D97-AF65-F5344CB8AC3E}">
        <p14:creationId xmlns:p14="http://schemas.microsoft.com/office/powerpoint/2010/main" val="4185964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4C87-E17D-1442-1795-5432E366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black rectangular box with white text&#10;&#10;Description automatically generated">
            <a:extLst>
              <a:ext uri="{FF2B5EF4-FFF2-40B4-BE49-F238E27FC236}">
                <a16:creationId xmlns:a16="http://schemas.microsoft.com/office/drawing/2014/main" id="{EFE6C694-D53A-87A6-D11E-AF2AB404F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724" y="2366220"/>
            <a:ext cx="5593870" cy="3254315"/>
          </a:xfrm>
        </p:spPr>
      </p:pic>
    </p:spTree>
    <p:extLst>
      <p:ext uri="{BB962C8B-B14F-4D97-AF65-F5344CB8AC3E}">
        <p14:creationId xmlns:p14="http://schemas.microsoft.com/office/powerpoint/2010/main" val="2855536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6BE4-3F7D-66AC-B925-FCBCE424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Accuracy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43A2A-3B14-8460-A570-24A5FD4E4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Accuracy is used to measure the performance of the model. </a:t>
            </a:r>
          </a:p>
          <a:p>
            <a:r>
              <a:rPr lang="en-US" dirty="0">
                <a:ea typeface="+mn-lt"/>
                <a:cs typeface="+mn-lt"/>
              </a:rPr>
              <a:t>It is the ratio of Total correct instances to the total instances. 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close up of a number&#10;&#10;Description automatically generated">
            <a:extLst>
              <a:ext uri="{FF2B5EF4-FFF2-40B4-BE49-F238E27FC236}">
                <a16:creationId xmlns:a16="http://schemas.microsoft.com/office/drawing/2014/main" id="{31EE9084-0E98-F448-C594-9CCE57FBC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575" y="3919717"/>
            <a:ext cx="8580587" cy="101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86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0AFC-645C-9383-EA20-D2A15BB8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Precision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E631-2B60-90D9-5845-68EA3BAF9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Precision is a measure of how accurate a model’s positive predictions are</a:t>
            </a:r>
          </a:p>
          <a:p>
            <a:r>
              <a:rPr lang="en-US" dirty="0">
                <a:ea typeface="+mn-lt"/>
                <a:cs typeface="+mn-lt"/>
              </a:rPr>
              <a:t>It is defined as the ratio of true positive predictions to the total number of positive predictions made by the model.</a:t>
            </a:r>
          </a:p>
          <a:p>
            <a:endParaRPr lang="en-US" dirty="0"/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7FC9F31F-74DD-AA70-4D04-5FBC0EFB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084" y="4121899"/>
            <a:ext cx="5773228" cy="124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09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BEB7-9309-45B8-68CA-63453BE7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Recall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3229C-C88C-6F27-C6CC-812F961D1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Recall measures the effectiveness of a classification model in identifying all relevant instances from a dataset.</a:t>
            </a:r>
          </a:p>
          <a:p>
            <a:r>
              <a:rPr lang="en-US" dirty="0">
                <a:ea typeface="+mn-lt"/>
                <a:cs typeface="+mn-lt"/>
              </a:rPr>
              <a:t>It is the ratio of the number of true positive (TP) instances to the sum of true positive and false negative (FN) instances.</a:t>
            </a:r>
          </a:p>
          <a:p>
            <a:endParaRPr lang="en-US" dirty="0"/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12BF035F-0E55-A680-B7BB-DEB5762FD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259" y="4265672"/>
            <a:ext cx="40005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98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805E-43F2-B9C0-B482-78D7CD61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F1-Score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07F57-186F-C092-73F3-04854C84A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F1-score is used to evaluate the overall performance of a classification model.</a:t>
            </a:r>
          </a:p>
          <a:p>
            <a:r>
              <a:rPr lang="en-US" dirty="0">
                <a:ea typeface="+mn-lt"/>
                <a:cs typeface="+mn-lt"/>
              </a:rPr>
              <a:t>It is the harmonic mean of precision and recall.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B6A7EB1-315D-5614-0C0B-64D263825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24" y="3657061"/>
            <a:ext cx="4011103" cy="116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16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1889-E406-40E0-289D-4242CA48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summary</a:t>
            </a:r>
          </a:p>
        </p:txBody>
      </p:sp>
      <p:pic>
        <p:nvPicPr>
          <p:cNvPr id="4" name="Online Media 3" title="Logistic Regression in 3 Minutes">
            <a:hlinkClick r:id="" action="ppaction://media"/>
            <a:extLst>
              <a:ext uri="{FF2B5EF4-FFF2-40B4-BE49-F238E27FC236}">
                <a16:creationId xmlns:a16="http://schemas.microsoft.com/office/drawing/2014/main" id="{04DA6DFC-80B0-D662-E4C8-6B100CE47F8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59170" y="2070415"/>
            <a:ext cx="5218981" cy="3960962"/>
          </a:xfrm>
        </p:spPr>
      </p:pic>
    </p:spTree>
    <p:extLst>
      <p:ext uri="{BB962C8B-B14F-4D97-AF65-F5344CB8AC3E}">
        <p14:creationId xmlns:p14="http://schemas.microsoft.com/office/powerpoint/2010/main" val="3281960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3A11-C4D0-4CB8-036A-1E6B530E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2B382-6824-EC30-7AF7-8A3DB5E2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161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130A-8B00-40A6-3AFD-AE4BB55C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DD7AF-B7BB-7AD2-44BD-3AC74CF87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Example: </a:t>
            </a:r>
          </a:p>
          <a:p>
            <a:pPr marL="342900" indent="-342900"/>
            <a:r>
              <a:rPr lang="en-US" dirty="0"/>
              <a:t> </a:t>
            </a:r>
            <a:r>
              <a:rPr lang="en-US" dirty="0">
                <a:ea typeface="+mn-lt"/>
                <a:cs typeface="+mn-lt"/>
              </a:rPr>
              <a:t>Predicting whether a patient has diabetes or not </a:t>
            </a:r>
            <a:endParaRPr lang="en-US" dirty="0"/>
          </a:p>
          <a:p>
            <a:pPr marL="342900" indent="-342900"/>
            <a:r>
              <a:rPr lang="en-US" dirty="0">
                <a:ea typeface="+mn-lt"/>
                <a:cs typeface="+mn-lt"/>
              </a:rPr>
              <a:t>Classifying emails as either spam or not spam</a:t>
            </a:r>
            <a:endParaRPr lang="en-US" dirty="0"/>
          </a:p>
          <a:p>
            <a:pPr marL="342900" indent="-342900"/>
            <a:r>
              <a:rPr lang="en-US" dirty="0">
                <a:ea typeface="+mn-lt"/>
                <a:cs typeface="+mn-lt"/>
              </a:rPr>
              <a:t>Predicting whether a website visitor will make a purchase or not </a:t>
            </a:r>
            <a:endParaRPr lang="en-US" dirty="0"/>
          </a:p>
          <a:p>
            <a:pPr marL="342900" indent="-342900"/>
            <a:r>
              <a:rPr lang="en-US" dirty="0">
                <a:ea typeface="+mn-lt"/>
                <a:cs typeface="+mn-lt"/>
              </a:rPr>
              <a:t>Classifying social media comments or posts as positive, negative, or neutral sentiment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71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BABBB3-9834-451A-9C3E-59630549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69661E9B-9610-1A74-599A-04ADCE84D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367" y="1072731"/>
            <a:ext cx="6610889" cy="4712538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015FB3E-C56E-5D1E-AB31-FD68744C8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8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3991-B88A-2556-8C25-6AF5011C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46090-A6BC-4E04-FE5B-3AAE61853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It’s referred to as regression because it is the extension of linear regression</a:t>
            </a:r>
          </a:p>
          <a:p>
            <a:r>
              <a:rPr lang="en-US" dirty="0">
                <a:ea typeface="+mn-lt"/>
                <a:cs typeface="+mn-lt"/>
              </a:rPr>
              <a:t>linear regression output is the continuous value while logistic regression predicts the probability</a:t>
            </a:r>
          </a:p>
          <a:p>
            <a:r>
              <a:rPr lang="en-US" dirty="0">
                <a:ea typeface="+mn-lt"/>
                <a:cs typeface="+mn-lt"/>
              </a:rPr>
              <a:t>It can be either Yes or No, 0 or 1, true or False</a:t>
            </a:r>
          </a:p>
          <a:p>
            <a:r>
              <a:rPr lang="en-US" dirty="0">
                <a:ea typeface="+mn-lt"/>
                <a:cs typeface="+mn-lt"/>
              </a:rPr>
              <a:t>In Logistic regression, instead of fitting a regression line, we fit an “S” shaped logistic function, which predicts two maximum values (0 or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4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EA24-D319-ADA4-5BB6-6CD6EA58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graph of a logistic and regression&#10;&#10;Description automatically generated">
            <a:extLst>
              <a:ext uri="{FF2B5EF4-FFF2-40B4-BE49-F238E27FC236}">
                <a16:creationId xmlns:a16="http://schemas.microsoft.com/office/drawing/2014/main" id="{43FBF97F-B143-75D6-6C90-4E1F632EE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633" y="2058869"/>
            <a:ext cx="8512583" cy="3840281"/>
          </a:xfrm>
        </p:spPr>
      </p:pic>
    </p:spTree>
    <p:extLst>
      <p:ext uri="{BB962C8B-B14F-4D97-AF65-F5344CB8AC3E}">
        <p14:creationId xmlns:p14="http://schemas.microsoft.com/office/powerpoint/2010/main" val="327491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A05AA-C0A6-B1DC-7599-BBD3F85C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Types of Logistic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F7662-2EC2-8A48-4EA5-922A8CE82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Binary Logistic Regression</a:t>
            </a:r>
          </a:p>
          <a:p>
            <a:pPr marL="514350" lvl="1" indent="-285750">
              <a:buFont typeface="Arial"/>
              <a:buChar char="•"/>
            </a:pPr>
            <a:r>
              <a:rPr lang="en-US" i="0" dirty="0">
                <a:ea typeface="+mn-lt"/>
                <a:cs typeface="+mn-lt"/>
              </a:rPr>
              <a:t>the dependent variable (target) has two categories or classes</a:t>
            </a:r>
            <a:endParaRPr lang="en-US" dirty="0"/>
          </a:p>
          <a:p>
            <a:pPr marL="514350" lvl="1" indent="-285750">
              <a:buFont typeface="Arial"/>
              <a:buChar char="•"/>
            </a:pPr>
            <a:r>
              <a:rPr lang="en-US" i="0" dirty="0">
                <a:ea typeface="+mn-lt"/>
                <a:cs typeface="+mn-lt"/>
              </a:rPr>
              <a:t>spam detection (spam or not spam) or disease diagnosis (disease or no disease)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Multinomial Logistic Regression</a:t>
            </a:r>
          </a:p>
          <a:p>
            <a:pPr marL="514350" lvl="1" indent="-285750">
              <a:buFont typeface="Arial"/>
              <a:buChar char="•"/>
            </a:pPr>
            <a:r>
              <a:rPr lang="en-US" i="0" dirty="0">
                <a:ea typeface="+mn-lt"/>
                <a:cs typeface="+mn-lt"/>
              </a:rPr>
              <a:t>the dependent variable can have more than two categories or classes </a:t>
            </a:r>
            <a:endParaRPr lang="en-US" dirty="0"/>
          </a:p>
          <a:p>
            <a:pPr marL="514350" lvl="1" indent="-285750">
              <a:buFont typeface="Arial"/>
              <a:buChar char="•"/>
            </a:pPr>
            <a:r>
              <a:rPr lang="en-US" i="0" dirty="0">
                <a:ea typeface="+mn-lt"/>
                <a:cs typeface="+mn-lt"/>
              </a:rPr>
              <a:t>the use of Chest X-ray images as features that give indication about one of the three possible outcomes (No disease, Viral Pneumonia, COVID-19)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3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A85F-4618-63E7-2BA2-E317DC8F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FB69A-D118-2D67-6020-35160C008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Ordinal Logistic Regression</a:t>
            </a:r>
          </a:p>
          <a:p>
            <a:pPr marL="342900" indent="-342900"/>
            <a:r>
              <a:rPr lang="en-US" dirty="0">
                <a:ea typeface="+mn-lt"/>
                <a:cs typeface="+mn-lt"/>
              </a:rPr>
              <a:t> It</a:t>
            </a:r>
            <a:r>
              <a:rPr lang="en-US" i="0" dirty="0"/>
              <a:t>  </a:t>
            </a:r>
            <a:r>
              <a:rPr lang="en-US" i="0" dirty="0">
                <a:ea typeface="+mn-lt"/>
                <a:cs typeface="+mn-lt"/>
              </a:rPr>
              <a:t>is used in cases when the target variable is of ordinal nature</a:t>
            </a:r>
          </a:p>
          <a:p>
            <a:pPr marL="342900" indent="-342900"/>
            <a:r>
              <a:rPr lang="en-US" dirty="0">
                <a:ea typeface="+mn-lt"/>
                <a:cs typeface="+mn-lt"/>
              </a:rPr>
              <a:t>the target variable has more than two categories</a:t>
            </a:r>
          </a:p>
          <a:p>
            <a:pPr marL="342900" indent="-342900"/>
            <a:r>
              <a:rPr lang="en-US" dirty="0">
                <a:ea typeface="+mn-lt"/>
                <a:cs typeface="+mn-lt"/>
              </a:rPr>
              <a:t>the grades obtained on an exam have categories that have quantitative significance and they are ordered as (A, B, C, 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4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5692-5E89-BF29-0633-0BCAD64E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Function (Sigmoid Function)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186F-D163-F079-04C3-CB65EC69A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Logistic Regression predicts the probability of occurrence of a binary event utilizing a logit function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Linear Regression Equation:</a:t>
            </a:r>
          </a:p>
          <a:p>
            <a:pPr lvl="1"/>
            <a:endParaRPr lang="en-US" i="0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Sigmoid Function: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1569DE-077C-0858-D809-CBBC4FB13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485" y="3650592"/>
            <a:ext cx="7634916" cy="4625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06ACD-749B-A70A-3480-041236E8F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001" y="4725748"/>
            <a:ext cx="2522148" cy="107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62079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_2SEEDS">
      <a:dk1>
        <a:srgbClr val="000000"/>
      </a:dk1>
      <a:lt1>
        <a:srgbClr val="FFFFFF"/>
      </a:lt1>
      <a:dk2>
        <a:srgbClr val="32201C"/>
      </a:dk2>
      <a:lt2>
        <a:srgbClr val="F0F2F3"/>
      </a:lt2>
      <a:accent1>
        <a:srgbClr val="B16C3B"/>
      </a:accent1>
      <a:accent2>
        <a:srgbClr val="C34D4D"/>
      </a:accent2>
      <a:accent3>
        <a:srgbClr val="B6A347"/>
      </a:accent3>
      <a:accent4>
        <a:srgbClr val="3BA5B1"/>
      </a:accent4>
      <a:accent5>
        <a:srgbClr val="4D85C3"/>
      </a:accent5>
      <a:accent6>
        <a:srgbClr val="3E46B3"/>
      </a:accent6>
      <a:hlink>
        <a:srgbClr val="3F8A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RegattaVTI</vt:lpstr>
      <vt:lpstr>Logistic Regression </vt:lpstr>
      <vt:lpstr>Introduction</vt:lpstr>
      <vt:lpstr>PowerPoint Presentation</vt:lpstr>
      <vt:lpstr>PowerPoint Presentation</vt:lpstr>
      <vt:lpstr>PowerPoint Presentation</vt:lpstr>
      <vt:lpstr>PowerPoint Presentation</vt:lpstr>
      <vt:lpstr>Types of Logistic Regression</vt:lpstr>
      <vt:lpstr>PowerPoint Presentation</vt:lpstr>
      <vt:lpstr>Logit Function (Sigmoid Function)</vt:lpstr>
      <vt:lpstr>PowerPoint Presentation</vt:lpstr>
      <vt:lpstr>Graph of sigmoid function</vt:lpstr>
      <vt:lpstr>Decision Boundary</vt:lpstr>
      <vt:lpstr>Fitting the best curve</vt:lpstr>
      <vt:lpstr>Maximum Likelihood Method (MLM)</vt:lpstr>
      <vt:lpstr>Gradient Descent </vt:lpstr>
      <vt:lpstr>Cost function </vt:lpstr>
      <vt:lpstr>PowerPoint Presentation</vt:lpstr>
      <vt:lpstr>Evaluation metrics of logistic regression </vt:lpstr>
      <vt:lpstr>Confusion Matrix </vt:lpstr>
      <vt:lpstr>PowerPoint Presentation</vt:lpstr>
      <vt:lpstr>2X2 Confusion matrix (dog or not)</vt:lpstr>
      <vt:lpstr>PowerPoint Presentation</vt:lpstr>
      <vt:lpstr>Accuracy</vt:lpstr>
      <vt:lpstr>Precision</vt:lpstr>
      <vt:lpstr>Recall</vt:lpstr>
      <vt:lpstr>F1-Score</vt:lpstr>
      <vt:lpstr>Video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333</cp:revision>
  <dcterms:created xsi:type="dcterms:W3CDTF">2023-12-23T10:03:52Z</dcterms:created>
  <dcterms:modified xsi:type="dcterms:W3CDTF">2023-12-23T16:24:01Z</dcterms:modified>
</cp:coreProperties>
</file>