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4" r:id="rId9"/>
    <p:sldId id="275" r:id="rId10"/>
    <p:sldId id="276" r:id="rId11"/>
    <p:sldId id="280" r:id="rId12"/>
    <p:sldId id="281" r:id="rId13"/>
    <p:sldId id="282" r:id="rId14"/>
    <p:sldId id="283" r:id="rId15"/>
    <p:sldId id="284" r:id="rId16"/>
    <p:sldId id="262" r:id="rId17"/>
    <p:sldId id="263" r:id="rId18"/>
    <p:sldId id="264" r:id="rId19"/>
    <p:sldId id="265" r:id="rId20"/>
    <p:sldId id="266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4E281-B124-5A20-5062-C7D233AF0DAE}" v="757" dt="2023-12-28T18:00:57.307"/>
    <p1510:client id="{3AA5AA5F-A691-43C1-BA0E-BB5178CEA673}" v="20" dt="2023-12-28T18:20:16.284"/>
    <p1510:client id="{4EEECC8D-4B47-4443-8AE6-045720D0BDB3}" v="91" dt="2023-12-28T16:36:56.769"/>
    <p1510:client id="{B569751A-E14B-4A5E-8359-0BC0D7054CAF}" v="300" dt="2023-12-28T10:42:38.526"/>
    <p1510:client id="{E682E1E8-2AC0-C619-9D27-122D886C5661}" v="2" dt="2023-12-28T10:48:27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3AA5AA5F-A691-43C1-BA0E-BB5178CEA673}"/>
    <pc:docChg chg="addSld delSld modSld">
      <pc:chgData name="Sajjan Adhikari" userId="S::sajjan.adhikari@infodev.com.np::a98541f7-95f9-45c0-9b82-f5486fec9333" providerId="AD" clId="Web-{3AA5AA5F-A691-43C1-BA0E-BB5178CEA673}" dt="2023-12-28T18:20:16.284" v="38" actId="20577"/>
      <pc:docMkLst>
        <pc:docMk/>
      </pc:docMkLst>
      <pc:sldChg chg="addSp modSp mod setBg">
        <pc:chgData name="Sajjan Adhikari" userId="S::sajjan.adhikari@infodev.com.np::a98541f7-95f9-45c0-9b82-f5486fec9333" providerId="AD" clId="Web-{3AA5AA5F-A691-43C1-BA0E-BB5178CEA673}" dt="2023-12-28T18:18:20.606" v="16"/>
        <pc:sldMkLst>
          <pc:docMk/>
          <pc:sldMk cId="3970870613" sldId="257"/>
        </pc:sldMkLst>
        <pc:spChg chg="mo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2" creationId="{4C3FF91C-D836-CB6D-3729-9CCC2C7564F2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3" creationId="{A1D7D810-C130-45C8-820A-BC0A03F2F13F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0.606" v="16"/>
          <ac:spMkLst>
            <pc:docMk/>
            <pc:sldMk cId="3970870613" sldId="257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8:29.950" v="18"/>
        <pc:sldMkLst>
          <pc:docMk/>
          <pc:sldMk cId="1585838535" sldId="258"/>
        </pc:sldMkLst>
        <pc:spChg chg="mo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2" creationId="{6D1004E8-348B-5319-F041-AD86346C2C52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3" creationId="{9E72CA92-B024-B70B-66DD-A2028B6EE28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9.950" v="18"/>
          <ac:spMkLst>
            <pc:docMk/>
            <pc:sldMk cId="1585838535" sldId="258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8:35.434" v="19"/>
        <pc:sldMkLst>
          <pc:docMk/>
          <pc:sldMk cId="275520317" sldId="259"/>
        </pc:sldMkLst>
        <pc:spChg chg="mo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2" creationId="{ED73D608-0B9A-4098-C20C-824A7591A4FD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3" creationId="{9BCCC47A-5E64-659D-40ED-EBE507209EB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5.434" v="19"/>
          <ac:spMkLst>
            <pc:docMk/>
            <pc:sldMk cId="275520317" sldId="259"/>
            <ac:spMk id="16" creationId="{53E5B1A8-3AC9-4BD1-9BBC-78CA94F2D1BA}"/>
          </ac:spMkLst>
        </pc:spChg>
      </pc:sldChg>
      <pc:sldChg chg="addSp delSp modSp mod setBg">
        <pc:chgData name="Sajjan Adhikari" userId="S::sajjan.adhikari@infodev.com.np::a98541f7-95f9-45c0-9b82-f5486fec9333" providerId="AD" clId="Web-{3AA5AA5F-A691-43C1-BA0E-BB5178CEA673}" dt="2023-12-28T18:18:39.997" v="20"/>
        <pc:sldMkLst>
          <pc:docMk/>
          <pc:sldMk cId="64953168" sldId="260"/>
        </pc:sldMkLst>
        <pc:spChg chg="del">
          <ac:chgData name="Sajjan Adhikari" userId="S::sajjan.adhikari@infodev.com.np::a98541f7-95f9-45c0-9b82-f5486fec9333" providerId="AD" clId="Web-{3AA5AA5F-A691-43C1-BA0E-BB5178CEA673}" dt="2023-12-28T18:18:39.997" v="20"/>
          <ac:spMkLst>
            <pc:docMk/>
            <pc:sldMk cId="64953168" sldId="260"/>
            <ac:spMk id="2" creationId="{9CFC616D-50BA-6E02-1893-AD433E19572A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9.997" v="20"/>
          <ac:spMkLst>
            <pc:docMk/>
            <pc:sldMk cId="64953168" sldId="260"/>
            <ac:spMk id="9" creationId="{AB8C311F-7253-4AED-9701-7FC0708C41C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9.997" v="20"/>
          <ac:spMkLst>
            <pc:docMk/>
            <pc:sldMk cId="64953168" sldId="260"/>
            <ac:spMk id="11" creationId="{E2384209-CB15-4CDF-9D31-C44FD9A3F20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9.997" v="20"/>
          <ac:spMkLst>
            <pc:docMk/>
            <pc:sldMk cId="64953168" sldId="260"/>
            <ac:spMk id="13" creationId="{2633B3B5-CC90-43F0-8714-D31D1F3F020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39.997" v="20"/>
          <ac:spMkLst>
            <pc:docMk/>
            <pc:sldMk cId="64953168" sldId="260"/>
            <ac:spMk id="15" creationId="{A8D57A06-A426-446D-B02C-A2DC6B62E45E}"/>
          </ac:spMkLst>
        </pc:spChg>
        <pc:picChg chg="mod">
          <ac:chgData name="Sajjan Adhikari" userId="S::sajjan.adhikari@infodev.com.np::a98541f7-95f9-45c0-9b82-f5486fec9333" providerId="AD" clId="Web-{3AA5AA5F-A691-43C1-BA0E-BB5178CEA673}" dt="2023-12-28T18:18:39.997" v="20"/>
          <ac:picMkLst>
            <pc:docMk/>
            <pc:sldMk cId="64953168" sldId="260"/>
            <ac:picMk id="4" creationId="{3D722C80-97FE-C8A0-25E0-8E42E35D8C5F}"/>
          </ac:picMkLst>
        </pc:pic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36.424" v="29"/>
        <pc:sldMkLst>
          <pc:docMk/>
          <pc:sldMk cId="3214551121" sldId="262"/>
        </pc:sldMkLst>
        <pc:spChg chg="mo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2" creationId="{E56730AD-6613-C3A7-3F22-49EEB973919E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3" creationId="{442AFA5F-F04D-983F-569F-FB9E7C1A9FC4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6.424" v="29"/>
          <ac:spMkLst>
            <pc:docMk/>
            <pc:sldMk cId="3214551121" sldId="262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40.299" v="30"/>
        <pc:sldMkLst>
          <pc:docMk/>
          <pc:sldMk cId="1303552171" sldId="263"/>
        </pc:sldMkLst>
        <pc:spChg chg="mo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2" creationId="{9B7ACD03-E71B-D708-810C-AA6C4F6ED849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3" creationId="{5CBFB4D0-C355-3056-D807-AB5132CD62C5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0.299" v="30"/>
          <ac:spMkLst>
            <pc:docMk/>
            <pc:sldMk cId="1303552171" sldId="263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43.799" v="31"/>
        <pc:sldMkLst>
          <pc:docMk/>
          <pc:sldMk cId="466296007" sldId="264"/>
        </pc:sldMkLst>
        <pc:spChg chg="mo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2" creationId="{FF832ED4-8718-649E-3C5D-CAFAA2B3F8C6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3" creationId="{D32F526A-EF0A-7038-E814-F7483859CF0F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3.799" v="31"/>
          <ac:spMkLst>
            <pc:docMk/>
            <pc:sldMk cId="466296007" sldId="264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47.643" v="32"/>
        <pc:sldMkLst>
          <pc:docMk/>
          <pc:sldMk cId="2180968308" sldId="265"/>
        </pc:sldMkLst>
        <pc:spChg chg="mo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2" creationId="{D4308E00-B539-E009-5BC0-40ACC2ED4056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3" creationId="{8E1BF0C6-A587-7E5C-E43B-ABC03319B5B0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47.643" v="32"/>
          <ac:spMkLst>
            <pc:docMk/>
            <pc:sldMk cId="2180968308" sldId="265"/>
            <ac:spMk id="16" creationId="{53E5B1A8-3AC9-4BD1-9BBC-78CA94F2D1BA}"/>
          </ac:spMkLst>
        </pc:spChg>
      </pc:sldChg>
      <pc:sldChg chg="addSp delSp modSp mod setBg">
        <pc:chgData name="Sajjan Adhikari" userId="S::sajjan.adhikari@infodev.com.np::a98541f7-95f9-45c0-9b82-f5486fec9333" providerId="AD" clId="Web-{3AA5AA5F-A691-43C1-BA0E-BB5178CEA673}" dt="2023-12-28T18:19:51.409" v="33"/>
        <pc:sldMkLst>
          <pc:docMk/>
          <pc:sldMk cId="831325502" sldId="266"/>
        </pc:sldMkLst>
        <pc:spChg chg="del">
          <ac:chgData name="Sajjan Adhikari" userId="S::sajjan.adhikari@infodev.com.np::a98541f7-95f9-45c0-9b82-f5486fec9333" providerId="AD" clId="Web-{3AA5AA5F-A691-43C1-BA0E-BB5178CEA673}" dt="2023-12-28T18:19:51.409" v="33"/>
          <ac:spMkLst>
            <pc:docMk/>
            <pc:sldMk cId="831325502" sldId="266"/>
            <ac:spMk id="2" creationId="{7F238CEF-E0ED-27B8-52C5-EF594DA64075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1.409" v="33"/>
          <ac:spMkLst>
            <pc:docMk/>
            <pc:sldMk cId="831325502" sldId="266"/>
            <ac:spMk id="9" creationId="{AB8C311F-7253-4AED-9701-7FC0708C41C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1.409" v="33"/>
          <ac:spMkLst>
            <pc:docMk/>
            <pc:sldMk cId="831325502" sldId="266"/>
            <ac:spMk id="11" creationId="{E2384209-CB15-4CDF-9D31-C44FD9A3F20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1.409" v="33"/>
          <ac:spMkLst>
            <pc:docMk/>
            <pc:sldMk cId="831325502" sldId="266"/>
            <ac:spMk id="13" creationId="{2633B3B5-CC90-43F0-8714-D31D1F3F020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1.409" v="33"/>
          <ac:spMkLst>
            <pc:docMk/>
            <pc:sldMk cId="831325502" sldId="266"/>
            <ac:spMk id="15" creationId="{A8D57A06-A426-446D-B02C-A2DC6B62E45E}"/>
          </ac:spMkLst>
        </pc:spChg>
        <pc:picChg chg="mod">
          <ac:chgData name="Sajjan Adhikari" userId="S::sajjan.adhikari@infodev.com.np::a98541f7-95f9-45c0-9b82-f5486fec9333" providerId="AD" clId="Web-{3AA5AA5F-A691-43C1-BA0E-BB5178CEA673}" dt="2023-12-28T18:19:51.409" v="33"/>
          <ac:picMkLst>
            <pc:docMk/>
            <pc:sldMk cId="831325502" sldId="266"/>
            <ac:picMk id="4" creationId="{1AF65B8D-68B4-2B95-3476-81549C75D547}"/>
          </ac:picMkLst>
        </pc:picChg>
      </pc:sldChg>
      <pc:sldChg chg="addSp modSp mod setBg">
        <pc:chgData name="Sajjan Adhikari" userId="S::sajjan.adhikari@infodev.com.np::a98541f7-95f9-45c0-9b82-f5486fec9333" providerId="AD" clId="Web-{3AA5AA5F-A691-43C1-BA0E-BB5178CEA673}" dt="2023-12-28T18:18:25.965" v="17"/>
        <pc:sldMkLst>
          <pc:docMk/>
          <pc:sldMk cId="1755623313" sldId="272"/>
        </pc:sldMkLst>
        <pc:spChg chg="mo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2" creationId="{20F68CE2-A3FD-09C2-8C08-ED85D566FB87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3" creationId="{2BB5CB2E-F00B-BD28-6F04-B5C954940B2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25.965" v="17"/>
          <ac:spMkLst>
            <pc:docMk/>
            <pc:sldMk cId="1755623313" sldId="272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8:45.841" v="21"/>
        <pc:sldMkLst>
          <pc:docMk/>
          <pc:sldMk cId="1025588678" sldId="273"/>
        </pc:sldMkLst>
        <pc:spChg chg="mo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2" creationId="{34C575E2-7123-BEDE-8E95-5057B2A3DB2D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3" creationId="{66E593B8-23AD-3274-DBC1-8E64C86B4FC3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45.841" v="21"/>
          <ac:spMkLst>
            <pc:docMk/>
            <pc:sldMk cId="1025588678" sldId="273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8:57.529" v="22"/>
        <pc:sldMkLst>
          <pc:docMk/>
          <pc:sldMk cId="561825272" sldId="275"/>
        </pc:sldMkLst>
        <pc:spChg chg="mo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2" creationId="{FE2D6F02-301C-3C15-FD91-0DFF12F7ECEB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13" creationId="{2151139A-886F-4B97-8815-729AD3831BB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15" creationId="{AB5E08C4-8CDD-4623-A5B8-E998C6DEE3B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17" creationId="{15F33878-D502-4FFA-8ACE-F2AECDB2A23F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19" creationId="{D3539FEE-81D3-4406-802E-60B20B16F4F6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8:57.529" v="22"/>
          <ac:spMkLst>
            <pc:docMk/>
            <pc:sldMk cId="561825272" sldId="275"/>
            <ac:spMk id="21" creationId="{DC701763-729E-462F-A5A8-E0DEFEB1E2E4}"/>
          </ac:spMkLst>
        </pc:spChg>
        <pc:picChg chg="mod">
          <ac:chgData name="Sajjan Adhikari" userId="S::sajjan.adhikari@infodev.com.np::a98541f7-95f9-45c0-9b82-f5486fec9333" providerId="AD" clId="Web-{3AA5AA5F-A691-43C1-BA0E-BB5178CEA673}" dt="2023-12-28T18:18:57.529" v="22"/>
          <ac:picMkLst>
            <pc:docMk/>
            <pc:sldMk cId="561825272" sldId="275"/>
            <ac:picMk id="7" creationId="{4E60AB08-F32E-8896-DC5A-ABE13F75C1A3}"/>
          </ac:picMkLst>
        </pc:picChg>
        <pc:picChg chg="mod">
          <ac:chgData name="Sajjan Adhikari" userId="S::sajjan.adhikari@infodev.com.np::a98541f7-95f9-45c0-9b82-f5486fec9333" providerId="AD" clId="Web-{3AA5AA5F-A691-43C1-BA0E-BB5178CEA673}" dt="2023-12-28T18:18:57.529" v="22"/>
          <ac:picMkLst>
            <pc:docMk/>
            <pc:sldMk cId="561825272" sldId="275"/>
            <ac:picMk id="8" creationId="{1247F7B1-5827-ADE1-5D72-DDBDA77184BC}"/>
          </ac:picMkLst>
        </pc:pic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06.076" v="23"/>
        <pc:sldMkLst>
          <pc:docMk/>
          <pc:sldMk cId="3832006065" sldId="276"/>
        </pc:sldMkLst>
        <pc:spChg chg="mod">
          <ac:chgData name="Sajjan Adhikari" userId="S::sajjan.adhikari@infodev.com.np::a98541f7-95f9-45c0-9b82-f5486fec9333" providerId="AD" clId="Web-{3AA5AA5F-A691-43C1-BA0E-BB5178CEA673}" dt="2023-12-28T18:19:06.076" v="23"/>
          <ac:spMkLst>
            <pc:docMk/>
            <pc:sldMk cId="3832006065" sldId="276"/>
            <ac:spMk id="2" creationId="{1E1DA9D2-5389-755D-9E6C-23C4FFF00421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06.076" v="23"/>
          <ac:spMkLst>
            <pc:docMk/>
            <pc:sldMk cId="3832006065" sldId="276"/>
            <ac:spMk id="9" creationId="{BACC6370-2D7E-4714-9D71-7542949D7D5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06.076" v="23"/>
          <ac:spMkLst>
            <pc:docMk/>
            <pc:sldMk cId="3832006065" sldId="276"/>
            <ac:spMk id="11" creationId="{F68B3F68-107C-434F-AA38-110D5EA91B85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06.076" v="23"/>
          <ac:spMkLst>
            <pc:docMk/>
            <pc:sldMk cId="3832006065" sldId="276"/>
            <ac:spMk id="13" creationId="{AAD0DBB9-1A4B-4391-81D4-CB19F9AB918A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06.076" v="23"/>
          <ac:spMkLst>
            <pc:docMk/>
            <pc:sldMk cId="3832006065" sldId="276"/>
            <ac:spMk id="15" creationId="{063BBA22-50EA-4C4D-BE05-F1CE4E63AA56}"/>
          </ac:spMkLst>
        </pc:spChg>
        <pc:graphicFrameChg chg="mod modGraphic">
          <ac:chgData name="Sajjan Adhikari" userId="S::sajjan.adhikari@infodev.com.np::a98541f7-95f9-45c0-9b82-f5486fec9333" providerId="AD" clId="Web-{3AA5AA5F-A691-43C1-BA0E-BB5178CEA673}" dt="2023-12-28T18:19:06.076" v="23"/>
          <ac:graphicFrameMkLst>
            <pc:docMk/>
            <pc:sldMk cId="3832006065" sldId="276"/>
            <ac:graphicFrameMk id="4" creationId="{D53FC102-8E2E-EFA8-C319-343E4C672A1D}"/>
          </ac:graphicFrameMkLst>
        </pc:graphicFrameChg>
      </pc:sldChg>
      <pc:sldChg chg="addSp modSp mod setBg">
        <pc:chgData name="Sajjan Adhikari" userId="S::sajjan.adhikari@infodev.com.np::a98541f7-95f9-45c0-9b82-f5486fec9333" providerId="AD" clId="Web-{3AA5AA5F-A691-43C1-BA0E-BB5178CEA673}" dt="2023-12-28T18:20:16.284" v="38" actId="20577"/>
        <pc:sldMkLst>
          <pc:docMk/>
          <pc:sldMk cId="3761949369" sldId="277"/>
        </pc:sldMkLst>
        <pc:spChg chg="mo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2" creationId="{1CA4B01A-95EC-EE95-DF5E-EE17D4144834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20:16.284" v="38" actId="20577"/>
          <ac:spMkLst>
            <pc:docMk/>
            <pc:sldMk cId="3761949369" sldId="277"/>
            <ac:spMk id="3" creationId="{0D9CDE35-6406-B197-E749-0B08E85B1C81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8.753" v="35"/>
          <ac:spMkLst>
            <pc:docMk/>
            <pc:sldMk cId="3761949369" sldId="277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54.534" v="34"/>
        <pc:sldMkLst>
          <pc:docMk/>
          <pc:sldMk cId="2399283274" sldId="278"/>
        </pc:sldMkLst>
        <pc:spChg chg="mo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2" creationId="{BA3A90CA-D719-ED56-62DE-E33B579EF13B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3" creationId="{6B6FC48B-2B72-A137-00FE-2A1D20AA0770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54.534" v="34"/>
          <ac:spMkLst>
            <pc:docMk/>
            <pc:sldMk cId="2399283274" sldId="278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12.842" v="24"/>
        <pc:sldMkLst>
          <pc:docMk/>
          <pc:sldMk cId="1263619257" sldId="280"/>
        </pc:sldMkLst>
        <pc:spChg chg="mod">
          <ac:chgData name="Sajjan Adhikari" userId="S::sajjan.adhikari@infodev.com.np::a98541f7-95f9-45c0-9b82-f5486fec9333" providerId="AD" clId="Web-{3AA5AA5F-A691-43C1-BA0E-BB5178CEA673}" dt="2023-12-28T18:19:12.842" v="24"/>
          <ac:spMkLst>
            <pc:docMk/>
            <pc:sldMk cId="1263619257" sldId="280"/>
            <ac:spMk id="2" creationId="{9A19EE1D-5379-0B18-0EF3-E2D171F0CB06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2.842" v="24"/>
          <ac:spMkLst>
            <pc:docMk/>
            <pc:sldMk cId="1263619257" sldId="280"/>
            <ac:spMk id="9" creationId="{BACC6370-2D7E-4714-9D71-7542949D7D5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2.842" v="24"/>
          <ac:spMkLst>
            <pc:docMk/>
            <pc:sldMk cId="1263619257" sldId="280"/>
            <ac:spMk id="11" creationId="{F68B3F68-107C-434F-AA38-110D5EA91B85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2.842" v="24"/>
          <ac:spMkLst>
            <pc:docMk/>
            <pc:sldMk cId="1263619257" sldId="280"/>
            <ac:spMk id="13" creationId="{AAD0DBB9-1A4B-4391-81D4-CB19F9AB918A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2.842" v="24"/>
          <ac:spMkLst>
            <pc:docMk/>
            <pc:sldMk cId="1263619257" sldId="280"/>
            <ac:spMk id="15" creationId="{063BBA22-50EA-4C4D-BE05-F1CE4E63AA56}"/>
          </ac:spMkLst>
        </pc:spChg>
        <pc:graphicFrameChg chg="mod modGraphic">
          <ac:chgData name="Sajjan Adhikari" userId="S::sajjan.adhikari@infodev.com.np::a98541f7-95f9-45c0-9b82-f5486fec9333" providerId="AD" clId="Web-{3AA5AA5F-A691-43C1-BA0E-BB5178CEA673}" dt="2023-12-28T18:19:12.842" v="24"/>
          <ac:graphicFrameMkLst>
            <pc:docMk/>
            <pc:sldMk cId="1263619257" sldId="280"/>
            <ac:graphicFrameMk id="4" creationId="{8B6A66E6-28A5-2A98-79E2-F97295DFBC43}"/>
          </ac:graphicFrameMkLst>
        </pc:graphicFrame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17.264" v="25"/>
        <pc:sldMkLst>
          <pc:docMk/>
          <pc:sldMk cId="2835224776" sldId="281"/>
        </pc:sldMkLst>
        <pc:spChg chg="mod">
          <ac:chgData name="Sajjan Adhikari" userId="S::sajjan.adhikari@infodev.com.np::a98541f7-95f9-45c0-9b82-f5486fec9333" providerId="AD" clId="Web-{3AA5AA5F-A691-43C1-BA0E-BB5178CEA673}" dt="2023-12-28T18:19:17.264" v="25"/>
          <ac:spMkLst>
            <pc:docMk/>
            <pc:sldMk cId="2835224776" sldId="281"/>
            <ac:spMk id="2" creationId="{F151BFE7-3370-C15A-D55F-FE458E8C949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7.264" v="25"/>
          <ac:spMkLst>
            <pc:docMk/>
            <pc:sldMk cId="2835224776" sldId="281"/>
            <ac:spMk id="9" creationId="{BACC6370-2D7E-4714-9D71-7542949D7D5D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7.264" v="25"/>
          <ac:spMkLst>
            <pc:docMk/>
            <pc:sldMk cId="2835224776" sldId="281"/>
            <ac:spMk id="11" creationId="{F68B3F68-107C-434F-AA38-110D5EA91B85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7.264" v="25"/>
          <ac:spMkLst>
            <pc:docMk/>
            <pc:sldMk cId="2835224776" sldId="281"/>
            <ac:spMk id="13" creationId="{AAD0DBB9-1A4B-4391-81D4-CB19F9AB918A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17.264" v="25"/>
          <ac:spMkLst>
            <pc:docMk/>
            <pc:sldMk cId="2835224776" sldId="281"/>
            <ac:spMk id="15" creationId="{063BBA22-50EA-4C4D-BE05-F1CE4E63AA56}"/>
          </ac:spMkLst>
        </pc:spChg>
        <pc:graphicFrameChg chg="mod modGraphic">
          <ac:chgData name="Sajjan Adhikari" userId="S::sajjan.adhikari@infodev.com.np::a98541f7-95f9-45c0-9b82-f5486fec9333" providerId="AD" clId="Web-{3AA5AA5F-A691-43C1-BA0E-BB5178CEA673}" dt="2023-12-28T18:19:17.264" v="25"/>
          <ac:graphicFrameMkLst>
            <pc:docMk/>
            <pc:sldMk cId="2835224776" sldId="281"/>
            <ac:graphicFrameMk id="4" creationId="{2FEEC1EA-9CA7-073F-D4EF-2804BA4E249C}"/>
          </ac:graphicFrameMkLst>
        </pc:graphicFrame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24.155" v="26"/>
        <pc:sldMkLst>
          <pc:docMk/>
          <pc:sldMk cId="890923693" sldId="282"/>
        </pc:sldMkLst>
        <pc:spChg chg="mo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2" creationId="{7B83B0E8-0D0C-795B-AB8F-8B3CFC46B4B3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3" creationId="{3F1086ED-8845-3CC4-E774-E2EB0A6E8FBF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4.155" v="26"/>
          <ac:spMkLst>
            <pc:docMk/>
            <pc:sldMk cId="890923693" sldId="282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28.342" v="27"/>
        <pc:sldMkLst>
          <pc:docMk/>
          <pc:sldMk cId="3867776149" sldId="283"/>
        </pc:sldMkLst>
        <pc:spChg chg="mo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2" creationId="{10E437A2-96A2-DAC7-B09C-4767BC617692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3" creationId="{BDF4C1B1-3BFA-1843-E78F-70F2D125341C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28.342" v="27"/>
          <ac:spMkLst>
            <pc:docMk/>
            <pc:sldMk cId="3867776149" sldId="283"/>
            <ac:spMk id="16" creationId="{53E5B1A8-3AC9-4BD1-9BBC-78CA94F2D1BA}"/>
          </ac:spMkLst>
        </pc:spChg>
      </pc:sldChg>
      <pc:sldChg chg="addSp modSp mod setBg">
        <pc:chgData name="Sajjan Adhikari" userId="S::sajjan.adhikari@infodev.com.np::a98541f7-95f9-45c0-9b82-f5486fec9333" providerId="AD" clId="Web-{3AA5AA5F-A691-43C1-BA0E-BB5178CEA673}" dt="2023-12-28T18:19:32.436" v="28"/>
        <pc:sldMkLst>
          <pc:docMk/>
          <pc:sldMk cId="3284114983" sldId="284"/>
        </pc:sldMkLst>
        <pc:spChg chg="mo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2" creationId="{AA346A7A-B687-0C9E-A216-4C69FAFFF066}"/>
          </ac:spMkLst>
        </pc:spChg>
        <pc:spChg chg="mo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3" creationId="{1EBFEBDE-D4C3-D04A-6F2E-DA3F61D38466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3AA5AA5F-A691-43C1-BA0E-BB5178CEA673}" dt="2023-12-28T18:19:32.436" v="28"/>
          <ac:spMkLst>
            <pc:docMk/>
            <pc:sldMk cId="3284114983" sldId="284"/>
            <ac:spMk id="16" creationId="{53E5B1A8-3AC9-4BD1-9BBC-78CA94F2D1BA}"/>
          </ac:spMkLst>
        </pc:spChg>
      </pc:sldChg>
      <pc:sldChg chg="addSp delSp modSp new del">
        <pc:chgData name="Sajjan Adhikari" userId="S::sajjan.adhikari@infodev.com.np::a98541f7-95f9-45c0-9b82-f5486fec9333" providerId="AD" clId="Web-{3AA5AA5F-A691-43C1-BA0E-BB5178CEA673}" dt="2023-12-28T18:20:02.862" v="36"/>
        <pc:sldMkLst>
          <pc:docMk/>
          <pc:sldMk cId="589992957" sldId="285"/>
        </pc:sldMkLst>
        <pc:spChg chg="del">
          <ac:chgData name="Sajjan Adhikari" userId="S::sajjan.adhikari@infodev.com.np::a98541f7-95f9-45c0-9b82-f5486fec9333" providerId="AD" clId="Web-{3AA5AA5F-A691-43C1-BA0E-BB5178CEA673}" dt="2023-12-28T18:17:57.918" v="15"/>
          <ac:spMkLst>
            <pc:docMk/>
            <pc:sldMk cId="589992957" sldId="285"/>
            <ac:spMk id="3" creationId="{EF805149-C67E-DB36-2098-F7DE20AB1C32}"/>
          </ac:spMkLst>
        </pc:spChg>
        <pc:picChg chg="add mod ord">
          <ac:chgData name="Sajjan Adhikari" userId="S::sajjan.adhikari@infodev.com.np::a98541f7-95f9-45c0-9b82-f5486fec9333" providerId="AD" clId="Web-{3AA5AA5F-A691-43C1-BA0E-BB5178CEA673}" dt="2023-12-28T18:17:57.918" v="15"/>
          <ac:picMkLst>
            <pc:docMk/>
            <pc:sldMk cId="589992957" sldId="285"/>
            <ac:picMk id="4" creationId="{700B285E-2152-ED55-50E5-27DF589546A5}"/>
          </ac:picMkLst>
        </pc:picChg>
      </pc:sldChg>
    </pc:docChg>
  </pc:docChgLst>
  <pc:docChgLst>
    <pc:chgData name="Sajjan Adhikari" userId="S::sajjan.adhikari@infodev.com.np::a98541f7-95f9-45c0-9b82-f5486fec9333" providerId="AD" clId="Web-{E682E1E8-2AC0-C619-9D27-122D886C5661}"/>
    <pc:docChg chg="modSld">
      <pc:chgData name="Sajjan Adhikari" userId="S::sajjan.adhikari@infodev.com.np::a98541f7-95f9-45c0-9b82-f5486fec9333" providerId="AD" clId="Web-{E682E1E8-2AC0-C619-9D27-122D886C5661}" dt="2023-12-28T10:48:27.897" v="1" actId="20577"/>
      <pc:docMkLst>
        <pc:docMk/>
      </pc:docMkLst>
      <pc:sldChg chg="modSp">
        <pc:chgData name="Sajjan Adhikari" userId="S::sajjan.adhikari@infodev.com.np::a98541f7-95f9-45c0-9b82-f5486fec9333" providerId="AD" clId="Web-{E682E1E8-2AC0-C619-9D27-122D886C5661}" dt="2023-12-28T10:48:27.897" v="1" actId="20577"/>
        <pc:sldMkLst>
          <pc:docMk/>
          <pc:sldMk cId="3970870613" sldId="257"/>
        </pc:sldMkLst>
        <pc:spChg chg="mod">
          <ac:chgData name="Sajjan Adhikari" userId="S::sajjan.adhikari@infodev.com.np::a98541f7-95f9-45c0-9b82-f5486fec9333" providerId="AD" clId="Web-{E682E1E8-2AC0-C619-9D27-122D886C5661}" dt="2023-12-28T10:48:27.897" v="1" actId="20577"/>
          <ac:spMkLst>
            <pc:docMk/>
            <pc:sldMk cId="3970870613" sldId="257"/>
            <ac:spMk id="3" creationId="{A1D7D810-C130-45C8-820A-BC0A03F2F13F}"/>
          </ac:spMkLst>
        </pc:spChg>
      </pc:sldChg>
    </pc:docChg>
  </pc:docChgLst>
  <pc:docChgLst>
    <pc:chgData name="Guest User" userId="S::urn:spo:anon#8fc740257e62db1d2f7b19c3fed20e4da936bbbba827ef02eea328f66dff425d::" providerId="AD" clId="Web-{4EEECC8D-4B47-4443-8AE6-045720D0BDB3}"/>
    <pc:docChg chg="modSld">
      <pc:chgData name="Guest User" userId="S::urn:spo:anon#8fc740257e62db1d2f7b19c3fed20e4da936bbbba827ef02eea328f66dff425d::" providerId="AD" clId="Web-{4EEECC8D-4B47-4443-8AE6-045720D0BDB3}" dt="2023-12-28T16:36:56.769" v="94" actId="20577"/>
      <pc:docMkLst>
        <pc:docMk/>
      </pc:docMkLst>
      <pc:sldChg chg="modSp">
        <pc:chgData name="Guest User" userId="S::urn:spo:anon#8fc740257e62db1d2f7b19c3fed20e4da936bbbba827ef02eea328f66dff425d::" providerId="AD" clId="Web-{4EEECC8D-4B47-4443-8AE6-045720D0BDB3}" dt="2023-12-28T16:21:26.825" v="1" actId="20577"/>
        <pc:sldMkLst>
          <pc:docMk/>
          <pc:sldMk cId="109857222" sldId="256"/>
        </pc:sldMkLst>
        <pc:spChg chg="mod">
          <ac:chgData name="Guest User" userId="S::urn:spo:anon#8fc740257e62db1d2f7b19c3fed20e4da936bbbba827ef02eea328f66dff425d::" providerId="AD" clId="Web-{4EEECC8D-4B47-4443-8AE6-045720D0BDB3}" dt="2023-12-28T16:21:26.825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S::urn:spo:anon#8fc740257e62db1d2f7b19c3fed20e4da936bbbba827ef02eea328f66dff425d::" providerId="AD" clId="Web-{4EEECC8D-4B47-4443-8AE6-045720D0BDB3}" dt="2023-12-28T16:24:18.784" v="60" actId="20577"/>
        <pc:sldMkLst>
          <pc:docMk/>
          <pc:sldMk cId="3970870613" sldId="257"/>
        </pc:sldMkLst>
        <pc:spChg chg="mod">
          <ac:chgData name="Guest User" userId="S::urn:spo:anon#8fc740257e62db1d2f7b19c3fed20e4da936bbbba827ef02eea328f66dff425d::" providerId="AD" clId="Web-{4EEECC8D-4B47-4443-8AE6-045720D0BDB3}" dt="2023-12-28T16:21:33.263" v="7" actId="20577"/>
          <ac:spMkLst>
            <pc:docMk/>
            <pc:sldMk cId="3970870613" sldId="257"/>
            <ac:spMk id="2" creationId="{4C3FF91C-D836-CB6D-3729-9CCC2C7564F2}"/>
          </ac:spMkLst>
        </pc:spChg>
        <pc:spChg chg="mod">
          <ac:chgData name="Guest User" userId="S::urn:spo:anon#8fc740257e62db1d2f7b19c3fed20e4da936bbbba827ef02eea328f66dff425d::" providerId="AD" clId="Web-{4EEECC8D-4B47-4443-8AE6-045720D0BDB3}" dt="2023-12-28T16:24:18.784" v="60" actId="20577"/>
          <ac:spMkLst>
            <pc:docMk/>
            <pc:sldMk cId="3970870613" sldId="257"/>
            <ac:spMk id="3" creationId="{A1D7D810-C130-45C8-820A-BC0A03F2F13F}"/>
          </ac:spMkLst>
        </pc:spChg>
      </pc:sldChg>
      <pc:sldChg chg="modSp">
        <pc:chgData name="Guest User" userId="S::urn:spo:anon#8fc740257e62db1d2f7b19c3fed20e4da936bbbba827ef02eea328f66dff425d::" providerId="AD" clId="Web-{4EEECC8D-4B47-4443-8AE6-045720D0BDB3}" dt="2023-12-28T16:25:00.489" v="89" actId="20577"/>
        <pc:sldMkLst>
          <pc:docMk/>
          <pc:sldMk cId="1585838535" sldId="258"/>
        </pc:sldMkLst>
        <pc:spChg chg="mod">
          <ac:chgData name="Guest User" userId="S::urn:spo:anon#8fc740257e62db1d2f7b19c3fed20e4da936bbbba827ef02eea328f66dff425d::" providerId="AD" clId="Web-{4EEECC8D-4B47-4443-8AE6-045720D0BDB3}" dt="2023-12-28T16:24:41.723" v="82" actId="20577"/>
          <ac:spMkLst>
            <pc:docMk/>
            <pc:sldMk cId="1585838535" sldId="258"/>
            <ac:spMk id="2" creationId="{6D1004E8-348B-5319-F041-AD86346C2C52}"/>
          </ac:spMkLst>
        </pc:spChg>
        <pc:spChg chg="mod">
          <ac:chgData name="Guest User" userId="S::urn:spo:anon#8fc740257e62db1d2f7b19c3fed20e4da936bbbba827ef02eea328f66dff425d::" providerId="AD" clId="Web-{4EEECC8D-4B47-4443-8AE6-045720D0BDB3}" dt="2023-12-28T16:25:00.489" v="89" actId="20577"/>
          <ac:spMkLst>
            <pc:docMk/>
            <pc:sldMk cId="1585838535" sldId="258"/>
            <ac:spMk id="3" creationId="{9E72CA92-B024-B70B-66DD-A2028B6EE28E}"/>
          </ac:spMkLst>
        </pc:spChg>
      </pc:sldChg>
      <pc:sldChg chg="modSp">
        <pc:chgData name="Guest User" userId="S::urn:spo:anon#8fc740257e62db1d2f7b19c3fed20e4da936bbbba827ef02eea328f66dff425d::" providerId="AD" clId="Web-{4EEECC8D-4B47-4443-8AE6-045720D0BDB3}" dt="2023-12-28T16:36:56.769" v="94" actId="20577"/>
        <pc:sldMkLst>
          <pc:docMk/>
          <pc:sldMk cId="275520317" sldId="259"/>
        </pc:sldMkLst>
        <pc:spChg chg="mod">
          <ac:chgData name="Guest User" userId="S::urn:spo:anon#8fc740257e62db1d2f7b19c3fed20e4da936bbbba827ef02eea328f66dff425d::" providerId="AD" clId="Web-{4EEECC8D-4B47-4443-8AE6-045720D0BDB3}" dt="2023-12-28T16:25:28.693" v="92" actId="20577"/>
          <ac:spMkLst>
            <pc:docMk/>
            <pc:sldMk cId="275520317" sldId="259"/>
            <ac:spMk id="2" creationId="{ED73D608-0B9A-4098-C20C-824A7591A4FD}"/>
          </ac:spMkLst>
        </pc:spChg>
        <pc:spChg chg="mod">
          <ac:chgData name="Guest User" userId="S::urn:spo:anon#8fc740257e62db1d2f7b19c3fed20e4da936bbbba827ef02eea328f66dff425d::" providerId="AD" clId="Web-{4EEECC8D-4B47-4443-8AE6-045720D0BDB3}" dt="2023-12-28T16:36:56.769" v="94" actId="20577"/>
          <ac:spMkLst>
            <pc:docMk/>
            <pc:sldMk cId="275520317" sldId="259"/>
            <ac:spMk id="3" creationId="{9BCCC47A-5E64-659D-40ED-EBE507209EB9}"/>
          </ac:spMkLst>
        </pc:spChg>
      </pc:sldChg>
    </pc:docChg>
  </pc:docChgLst>
  <pc:docChgLst>
    <pc:chgData name="Sajjan Adhikari" userId="S::sajjan.adhikari@infodev.com.np::a98541f7-95f9-45c0-9b82-f5486fec9333" providerId="AD" clId="Web-{2184E281-B124-5A20-5062-C7D233AF0DAE}"/>
    <pc:docChg chg="addSld delSld modSld">
      <pc:chgData name="Sajjan Adhikari" userId="S::sajjan.adhikari@infodev.com.np::a98541f7-95f9-45c0-9b82-f5486fec9333" providerId="AD" clId="Web-{2184E281-B124-5A20-5062-C7D233AF0DAE}" dt="2023-12-28T18:00:57.307" v="671" actId="20577"/>
      <pc:docMkLst>
        <pc:docMk/>
      </pc:docMkLst>
      <pc:sldChg chg="addSp delSp modSp mod setBg">
        <pc:chgData name="Sajjan Adhikari" userId="S::sajjan.adhikari@infodev.com.np::a98541f7-95f9-45c0-9b82-f5486fec9333" providerId="AD" clId="Web-{2184E281-B124-5A20-5062-C7D233AF0DAE}" dt="2023-12-28T16:45:03.160" v="16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2184E281-B124-5A20-5062-C7D233AF0DAE}" dt="2023-12-28T16:45:03.160" v="1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6:45:03.160" v="1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6:45:03.160" v="15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6:45:03.160" v="15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6:45:03.160" v="15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6:45:03.160" v="15"/>
          <ac:spMkLst>
            <pc:docMk/>
            <pc:sldMk cId="109857222" sldId="256"/>
            <ac:spMk id="15" creationId="{08C9B587-E65E-4B52-B37C-ABEBB6E87928}"/>
          </ac:spMkLst>
        </pc:spChg>
        <pc:spChg chg="add">
          <ac:chgData name="Sajjan Adhikari" userId="S::sajjan.adhikari@infodev.com.np::a98541f7-95f9-45c0-9b82-f5486fec9333" providerId="AD" clId="Web-{2184E281-B124-5A20-5062-C7D233AF0DAE}" dt="2023-12-28T16:45:03.160" v="16"/>
          <ac:spMkLst>
            <pc:docMk/>
            <pc:sldMk cId="109857222" sldId="256"/>
            <ac:spMk id="17" creationId="{7B1AB9FE-36F5-4FD1-9850-DB5C5AD4828F}"/>
          </ac:spMkLst>
        </pc:spChg>
        <pc:spChg chg="add">
          <ac:chgData name="Sajjan Adhikari" userId="S::sajjan.adhikari@infodev.com.np::a98541f7-95f9-45c0-9b82-f5486fec9333" providerId="AD" clId="Web-{2184E281-B124-5A20-5062-C7D233AF0DAE}" dt="2023-12-28T16:45:03.160" v="16"/>
          <ac:spMkLst>
            <pc:docMk/>
            <pc:sldMk cId="109857222" sldId="256"/>
            <ac:spMk id="18" creationId="{F489C2E0-4895-4B72-85EA-7EE9FAFFDC7E}"/>
          </ac:spMkLst>
        </pc:spChg>
        <pc:picChg chg="add mod ord">
          <ac:chgData name="Sajjan Adhikari" userId="S::sajjan.adhikari@infodev.com.np::a98541f7-95f9-45c0-9b82-f5486fec9333" providerId="AD" clId="Web-{2184E281-B124-5A20-5062-C7D233AF0DAE}" dt="2023-12-28T16:45:03.160" v="16"/>
          <ac:picMkLst>
            <pc:docMk/>
            <pc:sldMk cId="109857222" sldId="256"/>
            <ac:picMk id="4" creationId="{85DCA65D-D83B-ABA9-D2B7-A2F4C6FC6514}"/>
          </ac:picMkLst>
        </pc:picChg>
      </pc:sldChg>
      <pc:sldChg chg="modSp">
        <pc:chgData name="Sajjan Adhikari" userId="S::sajjan.adhikari@infodev.com.np::a98541f7-95f9-45c0-9b82-f5486fec9333" providerId="AD" clId="Web-{2184E281-B124-5A20-5062-C7D233AF0DAE}" dt="2023-12-28T16:42:22.530" v="11" actId="20577"/>
        <pc:sldMkLst>
          <pc:docMk/>
          <pc:sldMk cId="3970870613" sldId="257"/>
        </pc:sldMkLst>
        <pc:spChg chg="mod">
          <ac:chgData name="Sajjan Adhikari" userId="S::sajjan.adhikari@infodev.com.np::a98541f7-95f9-45c0-9b82-f5486fec9333" providerId="AD" clId="Web-{2184E281-B124-5A20-5062-C7D233AF0DAE}" dt="2023-12-28T16:42:22.530" v="11" actId="20577"/>
          <ac:spMkLst>
            <pc:docMk/>
            <pc:sldMk cId="3970870613" sldId="257"/>
            <ac:spMk id="3" creationId="{A1D7D810-C130-45C8-820A-BC0A03F2F13F}"/>
          </ac:spMkLst>
        </pc:spChg>
      </pc:sldChg>
      <pc:sldChg chg="addSp delSp modSp">
        <pc:chgData name="Sajjan Adhikari" userId="S::sajjan.adhikari@infodev.com.np::a98541f7-95f9-45c0-9b82-f5486fec9333" providerId="AD" clId="Web-{2184E281-B124-5A20-5062-C7D233AF0DAE}" dt="2023-12-28T16:51:04.467" v="43" actId="20577"/>
        <pc:sldMkLst>
          <pc:docMk/>
          <pc:sldMk cId="275520317" sldId="259"/>
        </pc:sldMkLst>
        <pc:spChg chg="add del mod">
          <ac:chgData name="Sajjan Adhikari" userId="S::sajjan.adhikari@infodev.com.np::a98541f7-95f9-45c0-9b82-f5486fec9333" providerId="AD" clId="Web-{2184E281-B124-5A20-5062-C7D233AF0DAE}" dt="2023-12-28T16:51:04.467" v="43" actId="20577"/>
          <ac:spMkLst>
            <pc:docMk/>
            <pc:sldMk cId="275520317" sldId="259"/>
            <ac:spMk id="3" creationId="{9BCCC47A-5E64-659D-40ED-EBE507209EB9}"/>
          </ac:spMkLst>
        </pc:spChg>
        <pc:picChg chg="add del mod ord">
          <ac:chgData name="Sajjan Adhikari" userId="S::sajjan.adhikari@infodev.com.np::a98541f7-95f9-45c0-9b82-f5486fec9333" providerId="AD" clId="Web-{2184E281-B124-5A20-5062-C7D233AF0DAE}" dt="2023-12-28T16:48:22.931" v="30"/>
          <ac:picMkLst>
            <pc:docMk/>
            <pc:sldMk cId="275520317" sldId="259"/>
            <ac:picMk id="4" creationId="{FE7EA841-98AF-74C6-752E-BC245A07D3DF}"/>
          </ac:picMkLst>
        </pc:picChg>
      </pc:sldChg>
      <pc:sldChg chg="addSp delSp modSp">
        <pc:chgData name="Sajjan Adhikari" userId="S::sajjan.adhikari@infodev.com.np::a98541f7-95f9-45c0-9b82-f5486fec9333" providerId="AD" clId="Web-{2184E281-B124-5A20-5062-C7D233AF0DAE}" dt="2023-12-28T16:51:34.265" v="49" actId="14100"/>
        <pc:sldMkLst>
          <pc:docMk/>
          <pc:sldMk cId="64953168" sldId="260"/>
        </pc:sldMkLst>
        <pc:spChg chg="del mod">
          <ac:chgData name="Sajjan Adhikari" userId="S::sajjan.adhikari@infodev.com.np::a98541f7-95f9-45c0-9b82-f5486fec9333" providerId="AD" clId="Web-{2184E281-B124-5A20-5062-C7D233AF0DAE}" dt="2023-12-28T16:51:27.358" v="46"/>
          <ac:spMkLst>
            <pc:docMk/>
            <pc:sldMk cId="64953168" sldId="260"/>
            <ac:spMk id="3" creationId="{3E315480-424A-6064-B990-4E78D823E19B}"/>
          </ac:spMkLst>
        </pc:spChg>
        <pc:picChg chg="add mod ord">
          <ac:chgData name="Sajjan Adhikari" userId="S::sajjan.adhikari@infodev.com.np::a98541f7-95f9-45c0-9b82-f5486fec9333" providerId="AD" clId="Web-{2184E281-B124-5A20-5062-C7D233AF0DAE}" dt="2023-12-28T16:51:34.265" v="49" actId="14100"/>
          <ac:picMkLst>
            <pc:docMk/>
            <pc:sldMk cId="64953168" sldId="260"/>
            <ac:picMk id="4" creationId="{3D722C80-97FE-C8A0-25E0-8E42E35D8C5F}"/>
          </ac:picMkLst>
        </pc:picChg>
      </pc:sldChg>
      <pc:sldChg chg="del">
        <pc:chgData name="Sajjan Adhikari" userId="S::sajjan.adhikari@infodev.com.np::a98541f7-95f9-45c0-9b82-f5486fec9333" providerId="AD" clId="Web-{2184E281-B124-5A20-5062-C7D233AF0DAE}" dt="2023-12-28T16:59:20.512" v="71"/>
        <pc:sldMkLst>
          <pc:docMk/>
          <pc:sldMk cId="3056137974" sldId="261"/>
        </pc:sldMkLst>
      </pc:sldChg>
      <pc:sldChg chg="modSp">
        <pc:chgData name="Sajjan Adhikari" userId="S::sajjan.adhikari@infodev.com.np::a98541f7-95f9-45c0-9b82-f5486fec9333" providerId="AD" clId="Web-{2184E281-B124-5A20-5062-C7D233AF0DAE}" dt="2023-12-28T17:10:23.110" v="95" actId="20577"/>
        <pc:sldMkLst>
          <pc:docMk/>
          <pc:sldMk cId="3214551121" sldId="262"/>
        </pc:sldMkLst>
        <pc:spChg chg="mod">
          <ac:chgData name="Sajjan Adhikari" userId="S::sajjan.adhikari@infodev.com.np::a98541f7-95f9-45c0-9b82-f5486fec9333" providerId="AD" clId="Web-{2184E281-B124-5A20-5062-C7D233AF0DAE}" dt="2023-12-28T17:10:05.188" v="92" actId="20577"/>
          <ac:spMkLst>
            <pc:docMk/>
            <pc:sldMk cId="3214551121" sldId="262"/>
            <ac:spMk id="2" creationId="{E56730AD-6613-C3A7-3F22-49EEB973919E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7:10:23.110" v="95" actId="20577"/>
          <ac:spMkLst>
            <pc:docMk/>
            <pc:sldMk cId="3214551121" sldId="262"/>
            <ac:spMk id="3" creationId="{442AFA5F-F04D-983F-569F-FB9E7C1A9FC4}"/>
          </ac:spMkLst>
        </pc:spChg>
      </pc:sldChg>
      <pc:sldChg chg="modSp">
        <pc:chgData name="Sajjan Adhikari" userId="S::sajjan.adhikari@infodev.com.np::a98541f7-95f9-45c0-9b82-f5486fec9333" providerId="AD" clId="Web-{2184E281-B124-5A20-5062-C7D233AF0DAE}" dt="2023-12-28T17:10:58.330" v="98" actId="20577"/>
        <pc:sldMkLst>
          <pc:docMk/>
          <pc:sldMk cId="1303552171" sldId="263"/>
        </pc:sldMkLst>
        <pc:spChg chg="mod">
          <ac:chgData name="Sajjan Adhikari" userId="S::sajjan.adhikari@infodev.com.np::a98541f7-95f9-45c0-9b82-f5486fec9333" providerId="AD" clId="Web-{2184E281-B124-5A20-5062-C7D233AF0DAE}" dt="2023-12-28T17:10:53.970" v="97" actId="20577"/>
          <ac:spMkLst>
            <pc:docMk/>
            <pc:sldMk cId="1303552171" sldId="263"/>
            <ac:spMk id="2" creationId="{9B7ACD03-E71B-D708-810C-AA6C4F6ED849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7:10:58.330" v="98" actId="20577"/>
          <ac:spMkLst>
            <pc:docMk/>
            <pc:sldMk cId="1303552171" sldId="263"/>
            <ac:spMk id="3" creationId="{5CBFB4D0-C355-3056-D807-AB5132CD62C5}"/>
          </ac:spMkLst>
        </pc:spChg>
      </pc:sldChg>
      <pc:sldChg chg="modSp">
        <pc:chgData name="Sajjan Adhikari" userId="S::sajjan.adhikari@infodev.com.np::a98541f7-95f9-45c0-9b82-f5486fec9333" providerId="AD" clId="Web-{2184E281-B124-5A20-5062-C7D233AF0DAE}" dt="2023-12-28T17:12:31.067" v="105" actId="20577"/>
        <pc:sldMkLst>
          <pc:docMk/>
          <pc:sldMk cId="466296007" sldId="264"/>
        </pc:sldMkLst>
        <pc:spChg chg="mod">
          <ac:chgData name="Sajjan Adhikari" userId="S::sajjan.adhikari@infodev.com.np::a98541f7-95f9-45c0-9b82-f5486fec9333" providerId="AD" clId="Web-{2184E281-B124-5A20-5062-C7D233AF0DAE}" dt="2023-12-28T17:12:31.067" v="105" actId="20577"/>
          <ac:spMkLst>
            <pc:docMk/>
            <pc:sldMk cId="466296007" sldId="264"/>
            <ac:spMk id="2" creationId="{FF832ED4-8718-649E-3C5D-CAFAA2B3F8C6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7:11:46.488" v="104" actId="20577"/>
          <ac:spMkLst>
            <pc:docMk/>
            <pc:sldMk cId="466296007" sldId="264"/>
            <ac:spMk id="3" creationId="{D32F526A-EF0A-7038-E814-F7483859CF0F}"/>
          </ac:spMkLst>
        </pc:spChg>
      </pc:sldChg>
      <pc:sldChg chg="modSp">
        <pc:chgData name="Sajjan Adhikari" userId="S::sajjan.adhikari@infodev.com.np::a98541f7-95f9-45c0-9b82-f5486fec9333" providerId="AD" clId="Web-{2184E281-B124-5A20-5062-C7D233AF0DAE}" dt="2023-12-28T17:23:28.731" v="175" actId="20577"/>
        <pc:sldMkLst>
          <pc:docMk/>
          <pc:sldMk cId="2180968308" sldId="265"/>
        </pc:sldMkLst>
        <pc:spChg chg="mod">
          <ac:chgData name="Sajjan Adhikari" userId="S::sajjan.adhikari@infodev.com.np::a98541f7-95f9-45c0-9b82-f5486fec9333" providerId="AD" clId="Web-{2184E281-B124-5A20-5062-C7D233AF0DAE}" dt="2023-12-28T17:20:35.633" v="164" actId="20577"/>
          <ac:spMkLst>
            <pc:docMk/>
            <pc:sldMk cId="2180968308" sldId="265"/>
            <ac:spMk id="2" creationId="{D4308E00-B539-E009-5BC0-40ACC2ED4056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7:23:28.731" v="175" actId="20577"/>
          <ac:spMkLst>
            <pc:docMk/>
            <pc:sldMk cId="2180968308" sldId="265"/>
            <ac:spMk id="3" creationId="{8E1BF0C6-A587-7E5C-E43B-ABC03319B5B0}"/>
          </ac:spMkLst>
        </pc:spChg>
      </pc:sldChg>
      <pc:sldChg chg="addSp delSp modSp">
        <pc:chgData name="Sajjan Adhikari" userId="S::sajjan.adhikari@infodev.com.np::a98541f7-95f9-45c0-9b82-f5486fec9333" providerId="AD" clId="Web-{2184E281-B124-5A20-5062-C7D233AF0DAE}" dt="2023-12-28T17:27:10.957" v="181" actId="14100"/>
        <pc:sldMkLst>
          <pc:docMk/>
          <pc:sldMk cId="831325502" sldId="266"/>
        </pc:sldMkLst>
        <pc:spChg chg="del">
          <ac:chgData name="Sajjan Adhikari" userId="S::sajjan.adhikari@infodev.com.np::a98541f7-95f9-45c0-9b82-f5486fec9333" providerId="AD" clId="Web-{2184E281-B124-5A20-5062-C7D233AF0DAE}" dt="2023-12-28T17:27:04.347" v="178"/>
          <ac:spMkLst>
            <pc:docMk/>
            <pc:sldMk cId="831325502" sldId="266"/>
            <ac:spMk id="3" creationId="{4737893A-6EB9-D5E6-DA69-52F3A91642A6}"/>
          </ac:spMkLst>
        </pc:spChg>
        <pc:picChg chg="add mod ord">
          <ac:chgData name="Sajjan Adhikari" userId="S::sajjan.adhikari@infodev.com.np::a98541f7-95f9-45c0-9b82-f5486fec9333" providerId="AD" clId="Web-{2184E281-B124-5A20-5062-C7D233AF0DAE}" dt="2023-12-28T17:27:10.957" v="181" actId="14100"/>
          <ac:picMkLst>
            <pc:docMk/>
            <pc:sldMk cId="831325502" sldId="266"/>
            <ac:picMk id="4" creationId="{1AF65B8D-68B4-2B95-3476-81549C75D547}"/>
          </ac:picMkLst>
        </pc:picChg>
      </pc:sldChg>
      <pc:sldChg chg="del">
        <pc:chgData name="Sajjan Adhikari" userId="S::sajjan.adhikari@infodev.com.np::a98541f7-95f9-45c0-9b82-f5486fec9333" providerId="AD" clId="Web-{2184E281-B124-5A20-5062-C7D233AF0DAE}" dt="2023-12-28T16:59:20.512" v="70"/>
        <pc:sldMkLst>
          <pc:docMk/>
          <pc:sldMk cId="647031362" sldId="267"/>
        </pc:sldMkLst>
      </pc:sldChg>
      <pc:sldChg chg="modSp add del">
        <pc:chgData name="Sajjan Adhikari" userId="S::sajjan.adhikari@infodev.com.np::a98541f7-95f9-45c0-9b82-f5486fec9333" providerId="AD" clId="Web-{2184E281-B124-5A20-5062-C7D233AF0DAE}" dt="2023-12-28T17:08:35.622" v="88"/>
        <pc:sldMkLst>
          <pc:docMk/>
          <pc:sldMk cId="4148143851" sldId="268"/>
        </pc:sldMkLst>
        <pc:picChg chg="mod">
          <ac:chgData name="Sajjan Adhikari" userId="S::sajjan.adhikari@infodev.com.np::a98541f7-95f9-45c0-9b82-f5486fec9333" providerId="AD" clId="Web-{2184E281-B124-5A20-5062-C7D233AF0DAE}" dt="2023-12-28T17:00:43.312" v="72" actId="1076"/>
          <ac:picMkLst>
            <pc:docMk/>
            <pc:sldMk cId="4148143851" sldId="268"/>
            <ac:picMk id="4" creationId="{B7EE7E88-4400-F549-7DC7-F26F059527B5}"/>
          </ac:picMkLst>
        </pc:picChg>
      </pc:sldChg>
      <pc:sldChg chg="modSp add del">
        <pc:chgData name="Sajjan Adhikari" userId="S::sajjan.adhikari@infodev.com.np::a98541f7-95f9-45c0-9b82-f5486fec9333" providerId="AD" clId="Web-{2184E281-B124-5A20-5062-C7D233AF0DAE}" dt="2023-12-28T17:07:46.386" v="85"/>
        <pc:sldMkLst>
          <pc:docMk/>
          <pc:sldMk cId="1949220635" sldId="269"/>
        </pc:sldMkLst>
        <pc:picChg chg="mod">
          <ac:chgData name="Sajjan Adhikari" userId="S::sajjan.adhikari@infodev.com.np::a98541f7-95f9-45c0-9b82-f5486fec9333" providerId="AD" clId="Web-{2184E281-B124-5A20-5062-C7D233AF0DAE}" dt="2023-12-28T17:07:25.589" v="84" actId="1076"/>
          <ac:picMkLst>
            <pc:docMk/>
            <pc:sldMk cId="1949220635" sldId="269"/>
            <ac:picMk id="4" creationId="{54FEEF0B-7411-E192-D40A-A039B8DCA719}"/>
          </ac:picMkLst>
        </pc:picChg>
      </pc:sldChg>
      <pc:sldChg chg="add del">
        <pc:chgData name="Sajjan Adhikari" userId="S::sajjan.adhikari@infodev.com.np::a98541f7-95f9-45c0-9b82-f5486fec9333" providerId="AD" clId="Web-{2184E281-B124-5A20-5062-C7D233AF0DAE}" dt="2023-12-28T17:07:49.871" v="86"/>
        <pc:sldMkLst>
          <pc:docMk/>
          <pc:sldMk cId="3700620900" sldId="270"/>
        </pc:sldMkLst>
      </pc:sldChg>
      <pc:sldChg chg="add del">
        <pc:chgData name="Sajjan Adhikari" userId="S::sajjan.adhikari@infodev.com.np::a98541f7-95f9-45c0-9b82-f5486fec9333" providerId="AD" clId="Web-{2184E281-B124-5A20-5062-C7D233AF0DAE}" dt="2023-12-28T17:07:51.433" v="87"/>
        <pc:sldMkLst>
          <pc:docMk/>
          <pc:sldMk cId="2413530844" sldId="271"/>
        </pc:sldMkLst>
      </pc:sldChg>
      <pc:sldChg chg="modSp new">
        <pc:chgData name="Sajjan Adhikari" userId="S::sajjan.adhikari@infodev.com.np::a98541f7-95f9-45c0-9b82-f5486fec9333" providerId="AD" clId="Web-{2184E281-B124-5A20-5062-C7D233AF0DAE}" dt="2023-12-28T16:46:59.538" v="25" actId="20577"/>
        <pc:sldMkLst>
          <pc:docMk/>
          <pc:sldMk cId="1755623313" sldId="272"/>
        </pc:sldMkLst>
        <pc:spChg chg="mod">
          <ac:chgData name="Sajjan Adhikari" userId="S::sajjan.adhikari@infodev.com.np::a98541f7-95f9-45c0-9b82-f5486fec9333" providerId="AD" clId="Web-{2184E281-B124-5A20-5062-C7D233AF0DAE}" dt="2023-12-28T16:46:59.538" v="25" actId="20577"/>
          <ac:spMkLst>
            <pc:docMk/>
            <pc:sldMk cId="1755623313" sldId="272"/>
            <ac:spMk id="3" creationId="{2BB5CB2E-F00B-BD28-6F04-B5C954940B29}"/>
          </ac:spMkLst>
        </pc:spChg>
      </pc:sldChg>
      <pc:sldChg chg="modSp new">
        <pc:chgData name="Sajjan Adhikari" userId="S::sajjan.adhikari@infodev.com.np::a98541f7-95f9-45c0-9b82-f5486fec9333" providerId="AD" clId="Web-{2184E281-B124-5A20-5062-C7D233AF0DAE}" dt="2023-12-28T16:59:04.981" v="69" actId="20577"/>
        <pc:sldMkLst>
          <pc:docMk/>
          <pc:sldMk cId="1025588678" sldId="273"/>
        </pc:sldMkLst>
        <pc:spChg chg="mod">
          <ac:chgData name="Sajjan Adhikari" userId="S::sajjan.adhikari@infodev.com.np::a98541f7-95f9-45c0-9b82-f5486fec9333" providerId="AD" clId="Web-{2184E281-B124-5A20-5062-C7D233AF0DAE}" dt="2023-12-28T16:59:04.981" v="69" actId="20577"/>
          <ac:spMkLst>
            <pc:docMk/>
            <pc:sldMk cId="1025588678" sldId="273"/>
            <ac:spMk id="3" creationId="{66E593B8-23AD-3274-DBC1-8E64C86B4FC3}"/>
          </ac:spMkLst>
        </pc:spChg>
      </pc:sldChg>
      <pc:sldChg chg="new del">
        <pc:chgData name="Sajjan Adhikari" userId="S::sajjan.adhikari@infodev.com.np::a98541f7-95f9-45c0-9b82-f5486fec9333" providerId="AD" clId="Web-{2184E281-B124-5A20-5062-C7D233AF0DAE}" dt="2023-12-28T17:07:24.042" v="79"/>
        <pc:sldMkLst>
          <pc:docMk/>
          <pc:sldMk cId="3979848214" sldId="274"/>
        </pc:sldMkLst>
      </pc:sldChg>
      <pc:sldChg chg="addSp delSp modSp new mod setBg">
        <pc:chgData name="Sajjan Adhikari" userId="S::sajjan.adhikari@infodev.com.np::a98541f7-95f9-45c0-9b82-f5486fec9333" providerId="AD" clId="Web-{2184E281-B124-5A20-5062-C7D233AF0DAE}" dt="2023-12-28T17:15:49.901" v="142" actId="20577"/>
        <pc:sldMkLst>
          <pc:docMk/>
          <pc:sldMk cId="4043668722" sldId="274"/>
        </pc:sldMkLst>
        <pc:spChg chg="mod">
          <ac:chgData name="Sajjan Adhikari" userId="S::sajjan.adhikari@infodev.com.np::a98541f7-95f9-45c0-9b82-f5486fec9333" providerId="AD" clId="Web-{2184E281-B124-5A20-5062-C7D233AF0DAE}" dt="2023-12-28T17:14:14.305" v="131" actId="20577"/>
          <ac:spMkLst>
            <pc:docMk/>
            <pc:sldMk cId="4043668722" sldId="274"/>
            <ac:spMk id="2" creationId="{5CFD0EED-67AC-0C23-F6F3-A9318A33D71F}"/>
          </ac:spMkLst>
        </pc:spChg>
        <pc:spChg chg="del">
          <ac:chgData name="Sajjan Adhikari" userId="S::sajjan.adhikari@infodev.com.np::a98541f7-95f9-45c0-9b82-f5486fec9333" providerId="AD" clId="Web-{2184E281-B124-5A20-5062-C7D233AF0DAE}" dt="2023-12-28T17:13:30.647" v="106"/>
          <ac:spMkLst>
            <pc:docMk/>
            <pc:sldMk cId="4043668722" sldId="274"/>
            <ac:spMk id="3" creationId="{8956396A-0EF7-81E2-2713-5D5656349C3C}"/>
          </ac:spMkLst>
        </pc:spChg>
        <pc:spChg chg="add mod">
          <ac:chgData name="Sajjan Adhikari" userId="S::sajjan.adhikari@infodev.com.np::a98541f7-95f9-45c0-9b82-f5486fec9333" providerId="AD" clId="Web-{2184E281-B124-5A20-5062-C7D233AF0DAE}" dt="2023-12-28T17:15:49.901" v="142" actId="20577"/>
          <ac:spMkLst>
            <pc:docMk/>
            <pc:sldMk cId="4043668722" sldId="274"/>
            <ac:spMk id="5" creationId="{D191FF72-220B-8793-975B-3F38E4EC4FE7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7:13:43.257" v="108"/>
          <ac:spMkLst>
            <pc:docMk/>
            <pc:sldMk cId="4043668722" sldId="274"/>
            <ac:spMk id="8" creationId="{EA1C1CFA-868E-3D6A-EA6F-315EED6012A8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7:13:43.257" v="108"/>
          <ac:spMkLst>
            <pc:docMk/>
            <pc:sldMk cId="4043668722" sldId="274"/>
            <ac:spMk id="11" creationId="{3346177D-ADC4-4968-B747-5CFCD390B5B9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7:13:43.257" v="108"/>
          <ac:spMkLst>
            <pc:docMk/>
            <pc:sldMk cId="4043668722" sldId="274"/>
            <ac:spMk id="13" creationId="{0844A943-BF79-4FEA-ABB1-3BD54D236606}"/>
          </ac:spMkLst>
        </pc:spChg>
        <pc:spChg chg="add del">
          <ac:chgData name="Sajjan Adhikari" userId="S::sajjan.adhikari@infodev.com.np::a98541f7-95f9-45c0-9b82-f5486fec9333" providerId="AD" clId="Web-{2184E281-B124-5A20-5062-C7D233AF0DAE}" dt="2023-12-28T17:13:43.257" v="108"/>
          <ac:spMkLst>
            <pc:docMk/>
            <pc:sldMk cId="4043668722" sldId="274"/>
            <ac:spMk id="15" creationId="{6437CC72-F4A8-4DC3-AFAB-D22C482C8100}"/>
          </ac:spMkLst>
        </pc:spChg>
        <pc:picChg chg="add mod ord">
          <ac:chgData name="Sajjan Adhikari" userId="S::sajjan.adhikari@infodev.com.np::a98541f7-95f9-45c0-9b82-f5486fec9333" providerId="AD" clId="Web-{2184E281-B124-5A20-5062-C7D233AF0DAE}" dt="2023-12-28T17:14:21.883" v="133" actId="1076"/>
          <ac:picMkLst>
            <pc:docMk/>
            <pc:sldMk cId="4043668722" sldId="274"/>
            <ac:picMk id="4" creationId="{EC6C0BC3-D985-A269-2330-0807D2F7AE39}"/>
          </ac:picMkLst>
        </pc:picChg>
      </pc:sldChg>
      <pc:sldChg chg="addSp delSp modSp new">
        <pc:chgData name="Sajjan Adhikari" userId="S::sajjan.adhikari@infodev.com.np::a98541f7-95f9-45c0-9b82-f5486fec9333" providerId="AD" clId="Web-{2184E281-B124-5A20-5062-C7D233AF0DAE}" dt="2023-12-28T17:18:57.786" v="162" actId="1076"/>
        <pc:sldMkLst>
          <pc:docMk/>
          <pc:sldMk cId="561825272" sldId="275"/>
        </pc:sldMkLst>
        <pc:spChg chg="del">
          <ac:chgData name="Sajjan Adhikari" userId="S::sajjan.adhikari@infodev.com.np::a98541f7-95f9-45c0-9b82-f5486fec9333" providerId="AD" clId="Web-{2184E281-B124-5A20-5062-C7D233AF0DAE}" dt="2023-12-28T17:16:07.105" v="143"/>
          <ac:spMkLst>
            <pc:docMk/>
            <pc:sldMk cId="561825272" sldId="275"/>
            <ac:spMk id="3" creationId="{50DB90ED-816B-1E03-1961-7CDE17A029C1}"/>
          </ac:spMkLst>
        </pc:spChg>
        <pc:spChg chg="add del mod">
          <ac:chgData name="Sajjan Adhikari" userId="S::sajjan.adhikari@infodev.com.np::a98541f7-95f9-45c0-9b82-f5486fec9333" providerId="AD" clId="Web-{2184E281-B124-5A20-5062-C7D233AF0DAE}" dt="2023-12-28T17:17:17.111" v="147"/>
          <ac:spMkLst>
            <pc:docMk/>
            <pc:sldMk cId="561825272" sldId="275"/>
            <ac:spMk id="6" creationId="{68F35EEB-E206-49BB-C1AD-7C44D0D349E7}"/>
          </ac:spMkLst>
        </pc:spChg>
        <pc:picChg chg="add del mod ord">
          <ac:chgData name="Sajjan Adhikari" userId="S::sajjan.adhikari@infodev.com.np::a98541f7-95f9-45c0-9b82-f5486fec9333" providerId="AD" clId="Web-{2184E281-B124-5A20-5062-C7D233AF0DAE}" dt="2023-12-28T17:17:10.846" v="146"/>
          <ac:picMkLst>
            <pc:docMk/>
            <pc:sldMk cId="561825272" sldId="275"/>
            <ac:picMk id="4" creationId="{ACEC0906-86D0-A31E-EF47-E6B4777F4CC0}"/>
          </ac:picMkLst>
        </pc:picChg>
        <pc:picChg chg="add mod ord">
          <ac:chgData name="Sajjan Adhikari" userId="S::sajjan.adhikari@infodev.com.np::a98541f7-95f9-45c0-9b82-f5486fec9333" providerId="AD" clId="Web-{2184E281-B124-5A20-5062-C7D233AF0DAE}" dt="2023-12-28T17:18:40.379" v="157" actId="1076"/>
          <ac:picMkLst>
            <pc:docMk/>
            <pc:sldMk cId="561825272" sldId="275"/>
            <ac:picMk id="7" creationId="{4E60AB08-F32E-8896-DC5A-ABE13F75C1A3}"/>
          </ac:picMkLst>
        </pc:picChg>
        <pc:picChg chg="add mod">
          <ac:chgData name="Sajjan Adhikari" userId="S::sajjan.adhikari@infodev.com.np::a98541f7-95f9-45c0-9b82-f5486fec9333" providerId="AD" clId="Web-{2184E281-B124-5A20-5062-C7D233AF0DAE}" dt="2023-12-28T17:18:57.786" v="162" actId="1076"/>
          <ac:picMkLst>
            <pc:docMk/>
            <pc:sldMk cId="561825272" sldId="275"/>
            <ac:picMk id="8" creationId="{1247F7B1-5827-ADE1-5D72-DDBDA77184BC}"/>
          </ac:picMkLst>
        </pc:picChg>
      </pc:sldChg>
      <pc:sldChg chg="addSp delSp modSp new">
        <pc:chgData name="Sajjan Adhikari" userId="S::sajjan.adhikari@infodev.com.np::a98541f7-95f9-45c0-9b82-f5486fec9333" providerId="AD" clId="Web-{2184E281-B124-5A20-5062-C7D233AF0DAE}" dt="2023-12-28T17:51:31.873" v="424" actId="20577"/>
        <pc:sldMkLst>
          <pc:docMk/>
          <pc:sldMk cId="3832006065" sldId="276"/>
        </pc:sldMkLst>
        <pc:spChg chg="mod">
          <ac:chgData name="Sajjan Adhikari" userId="S::sajjan.adhikari@infodev.com.np::a98541f7-95f9-45c0-9b82-f5486fec9333" providerId="AD" clId="Web-{2184E281-B124-5A20-5062-C7D233AF0DAE}" dt="2023-12-28T17:51:31.873" v="424" actId="20577"/>
          <ac:spMkLst>
            <pc:docMk/>
            <pc:sldMk cId="3832006065" sldId="276"/>
            <ac:spMk id="2" creationId="{1E1DA9D2-5389-755D-9E6C-23C4FFF00421}"/>
          </ac:spMkLst>
        </pc:spChg>
        <pc:spChg chg="del">
          <ac:chgData name="Sajjan Adhikari" userId="S::sajjan.adhikari@infodev.com.np::a98541f7-95f9-45c0-9b82-f5486fec9333" providerId="AD" clId="Web-{2184E281-B124-5A20-5062-C7D233AF0DAE}" dt="2023-12-28T17:44:31.393" v="270"/>
          <ac:spMkLst>
            <pc:docMk/>
            <pc:sldMk cId="3832006065" sldId="276"/>
            <ac:spMk id="3" creationId="{549E2C4D-DF3D-EBD2-A517-1BBEF050E0FF}"/>
          </ac:spMkLst>
        </pc:spChg>
        <pc:graphicFrameChg chg="add mod ord modGraphic">
          <ac:chgData name="Sajjan Adhikari" userId="S::sajjan.adhikari@infodev.com.np::a98541f7-95f9-45c0-9b82-f5486fec9333" providerId="AD" clId="Web-{2184E281-B124-5A20-5062-C7D233AF0DAE}" dt="2023-12-28T17:49:17.229" v="408"/>
          <ac:graphicFrameMkLst>
            <pc:docMk/>
            <pc:sldMk cId="3832006065" sldId="276"/>
            <ac:graphicFrameMk id="4" creationId="{D53FC102-8E2E-EFA8-C319-343E4C672A1D}"/>
          </ac:graphicFrameMkLst>
        </pc:graphicFrameChg>
      </pc:sldChg>
      <pc:sldChg chg="modSp new">
        <pc:chgData name="Sajjan Adhikari" userId="S::sajjan.adhikari@infodev.com.np::a98541f7-95f9-45c0-9b82-f5486fec9333" providerId="AD" clId="Web-{2184E281-B124-5A20-5062-C7D233AF0DAE}" dt="2023-12-28T17:35:20.205" v="255" actId="20577"/>
        <pc:sldMkLst>
          <pc:docMk/>
          <pc:sldMk cId="3761949369" sldId="277"/>
        </pc:sldMkLst>
        <pc:spChg chg="mod">
          <ac:chgData name="Sajjan Adhikari" userId="S::sajjan.adhikari@infodev.com.np::a98541f7-95f9-45c0-9b82-f5486fec9333" providerId="AD" clId="Web-{2184E281-B124-5A20-5062-C7D233AF0DAE}" dt="2023-12-28T17:35:20.205" v="255" actId="20577"/>
          <ac:spMkLst>
            <pc:docMk/>
            <pc:sldMk cId="3761949369" sldId="277"/>
            <ac:spMk id="3" creationId="{0D9CDE35-6406-B197-E749-0B08E85B1C81}"/>
          </ac:spMkLst>
        </pc:spChg>
      </pc:sldChg>
      <pc:sldChg chg="modSp new">
        <pc:chgData name="Sajjan Adhikari" userId="S::sajjan.adhikari@infodev.com.np::a98541f7-95f9-45c0-9b82-f5486fec9333" providerId="AD" clId="Web-{2184E281-B124-5A20-5062-C7D233AF0DAE}" dt="2023-12-28T17:31:46.980" v="237" actId="20577"/>
        <pc:sldMkLst>
          <pc:docMk/>
          <pc:sldMk cId="2399283274" sldId="278"/>
        </pc:sldMkLst>
        <pc:spChg chg="mod">
          <ac:chgData name="Sajjan Adhikari" userId="S::sajjan.adhikari@infodev.com.np::a98541f7-95f9-45c0-9b82-f5486fec9333" providerId="AD" clId="Web-{2184E281-B124-5A20-5062-C7D233AF0DAE}" dt="2023-12-28T17:31:46.980" v="237" actId="20577"/>
          <ac:spMkLst>
            <pc:docMk/>
            <pc:sldMk cId="2399283274" sldId="278"/>
            <ac:spMk id="3" creationId="{6B6FC48B-2B72-A137-00FE-2A1D20AA0770}"/>
          </ac:spMkLst>
        </pc:spChg>
      </pc:sldChg>
      <pc:sldChg chg="modSp new">
        <pc:chgData name="Sajjan Adhikari" userId="S::sajjan.adhikari@infodev.com.np::a98541f7-95f9-45c0-9b82-f5486fec9333" providerId="AD" clId="Web-{2184E281-B124-5A20-5062-C7D233AF0DAE}" dt="2023-12-28T17:37:36.724" v="269" actId="20577"/>
        <pc:sldMkLst>
          <pc:docMk/>
          <pc:sldMk cId="1187882098" sldId="279"/>
        </pc:sldMkLst>
        <pc:spChg chg="mod">
          <ac:chgData name="Sajjan Adhikari" userId="S::sajjan.adhikari@infodev.com.np::a98541f7-95f9-45c0-9b82-f5486fec9333" providerId="AD" clId="Web-{2184E281-B124-5A20-5062-C7D233AF0DAE}" dt="2023-12-28T17:37:36.724" v="269" actId="20577"/>
          <ac:spMkLst>
            <pc:docMk/>
            <pc:sldMk cId="1187882098" sldId="279"/>
            <ac:spMk id="3" creationId="{F55F6C23-9F6A-81EA-EBFD-A90086D2A993}"/>
          </ac:spMkLst>
        </pc:spChg>
      </pc:sldChg>
      <pc:sldChg chg="addSp delSp modSp new">
        <pc:chgData name="Sajjan Adhikari" userId="S::sajjan.adhikari@infodev.com.np::a98541f7-95f9-45c0-9b82-f5486fec9333" providerId="AD" clId="Web-{2184E281-B124-5A20-5062-C7D233AF0DAE}" dt="2023-12-28T17:54:29.535" v="474"/>
        <pc:sldMkLst>
          <pc:docMk/>
          <pc:sldMk cId="1263619257" sldId="280"/>
        </pc:sldMkLst>
        <pc:spChg chg="mod">
          <ac:chgData name="Sajjan Adhikari" userId="S::sajjan.adhikari@infodev.com.np::a98541f7-95f9-45c0-9b82-f5486fec9333" providerId="AD" clId="Web-{2184E281-B124-5A20-5062-C7D233AF0DAE}" dt="2023-12-28T17:54:16.816" v="472" actId="14100"/>
          <ac:spMkLst>
            <pc:docMk/>
            <pc:sldMk cId="1263619257" sldId="280"/>
            <ac:spMk id="2" creationId="{9A19EE1D-5379-0B18-0EF3-E2D171F0CB06}"/>
          </ac:spMkLst>
        </pc:spChg>
        <pc:spChg chg="del">
          <ac:chgData name="Sajjan Adhikari" userId="S::sajjan.adhikari@infodev.com.np::a98541f7-95f9-45c0-9b82-f5486fec9333" providerId="AD" clId="Web-{2184E281-B124-5A20-5062-C7D233AF0DAE}" dt="2023-12-28T17:51:57.734" v="425"/>
          <ac:spMkLst>
            <pc:docMk/>
            <pc:sldMk cId="1263619257" sldId="280"/>
            <ac:spMk id="3" creationId="{DFB3894B-A6A0-0840-157B-035D33F75F5E}"/>
          </ac:spMkLst>
        </pc:spChg>
        <pc:graphicFrameChg chg="add mod ord modGraphic">
          <ac:chgData name="Sajjan Adhikari" userId="S::sajjan.adhikari@infodev.com.np::a98541f7-95f9-45c0-9b82-f5486fec9333" providerId="AD" clId="Web-{2184E281-B124-5A20-5062-C7D233AF0DAE}" dt="2023-12-28T17:54:29.535" v="474"/>
          <ac:graphicFrameMkLst>
            <pc:docMk/>
            <pc:sldMk cId="1263619257" sldId="280"/>
            <ac:graphicFrameMk id="4" creationId="{8B6A66E6-28A5-2A98-79E2-F97295DFBC43}"/>
          </ac:graphicFrameMkLst>
        </pc:graphicFrameChg>
      </pc:sldChg>
      <pc:sldChg chg="addSp delSp modSp new">
        <pc:chgData name="Sajjan Adhikari" userId="S::sajjan.adhikari@infodev.com.np::a98541f7-95f9-45c0-9b82-f5486fec9333" providerId="AD" clId="Web-{2184E281-B124-5A20-5062-C7D233AF0DAE}" dt="2023-12-28T17:57:06.753" v="595"/>
        <pc:sldMkLst>
          <pc:docMk/>
          <pc:sldMk cId="2835224776" sldId="281"/>
        </pc:sldMkLst>
        <pc:spChg chg="mod">
          <ac:chgData name="Sajjan Adhikari" userId="S::sajjan.adhikari@infodev.com.np::a98541f7-95f9-45c0-9b82-f5486fec9333" providerId="AD" clId="Web-{2184E281-B124-5A20-5062-C7D233AF0DAE}" dt="2023-12-28T17:55:09.286" v="483" actId="14100"/>
          <ac:spMkLst>
            <pc:docMk/>
            <pc:sldMk cId="2835224776" sldId="281"/>
            <ac:spMk id="2" creationId="{F151BFE7-3370-C15A-D55F-FE458E8C949D}"/>
          </ac:spMkLst>
        </pc:spChg>
        <pc:spChg chg="del">
          <ac:chgData name="Sajjan Adhikari" userId="S::sajjan.adhikari@infodev.com.np::a98541f7-95f9-45c0-9b82-f5486fec9333" providerId="AD" clId="Web-{2184E281-B124-5A20-5062-C7D233AF0DAE}" dt="2023-12-28T17:55:28.646" v="484"/>
          <ac:spMkLst>
            <pc:docMk/>
            <pc:sldMk cId="2835224776" sldId="281"/>
            <ac:spMk id="3" creationId="{247629D5-8551-FF15-97E2-C1A20D8C0BA2}"/>
          </ac:spMkLst>
        </pc:spChg>
        <pc:graphicFrameChg chg="add mod ord modGraphic">
          <ac:chgData name="Sajjan Adhikari" userId="S::sajjan.adhikari@infodev.com.np::a98541f7-95f9-45c0-9b82-f5486fec9333" providerId="AD" clId="Web-{2184E281-B124-5A20-5062-C7D233AF0DAE}" dt="2023-12-28T17:57:06.753" v="595"/>
          <ac:graphicFrameMkLst>
            <pc:docMk/>
            <pc:sldMk cId="2835224776" sldId="281"/>
            <ac:graphicFrameMk id="4" creationId="{2FEEC1EA-9CA7-073F-D4EF-2804BA4E249C}"/>
          </ac:graphicFrameMkLst>
        </pc:graphicFrameChg>
      </pc:sldChg>
      <pc:sldChg chg="modSp new">
        <pc:chgData name="Sajjan Adhikari" userId="S::sajjan.adhikari@infodev.com.np::a98541f7-95f9-45c0-9b82-f5486fec9333" providerId="AD" clId="Web-{2184E281-B124-5A20-5062-C7D233AF0DAE}" dt="2023-12-28T17:58:35.709" v="611" actId="20577"/>
        <pc:sldMkLst>
          <pc:docMk/>
          <pc:sldMk cId="890923693" sldId="282"/>
        </pc:sldMkLst>
        <pc:spChg chg="mod">
          <ac:chgData name="Sajjan Adhikari" userId="S::sajjan.adhikari@infodev.com.np::a98541f7-95f9-45c0-9b82-f5486fec9333" providerId="AD" clId="Web-{2184E281-B124-5A20-5062-C7D233AF0DAE}" dt="2023-12-28T17:57:43.379" v="599" actId="20577"/>
          <ac:spMkLst>
            <pc:docMk/>
            <pc:sldMk cId="890923693" sldId="282"/>
            <ac:spMk id="2" creationId="{7B83B0E8-0D0C-795B-AB8F-8B3CFC46B4B3}"/>
          </ac:spMkLst>
        </pc:spChg>
        <pc:spChg chg="mod">
          <ac:chgData name="Sajjan Adhikari" userId="S::sajjan.adhikari@infodev.com.np::a98541f7-95f9-45c0-9b82-f5486fec9333" providerId="AD" clId="Web-{2184E281-B124-5A20-5062-C7D233AF0DAE}" dt="2023-12-28T17:58:35.709" v="611" actId="20577"/>
          <ac:spMkLst>
            <pc:docMk/>
            <pc:sldMk cId="890923693" sldId="282"/>
            <ac:spMk id="3" creationId="{3F1086ED-8845-3CC4-E774-E2EB0A6E8FBF}"/>
          </ac:spMkLst>
        </pc:spChg>
      </pc:sldChg>
      <pc:sldChg chg="modSp new">
        <pc:chgData name="Sajjan Adhikari" userId="S::sajjan.adhikari@infodev.com.np::a98541f7-95f9-45c0-9b82-f5486fec9333" providerId="AD" clId="Web-{2184E281-B124-5A20-5062-C7D233AF0DAE}" dt="2023-12-28T17:59:31.148" v="626" actId="20577"/>
        <pc:sldMkLst>
          <pc:docMk/>
          <pc:sldMk cId="3867776149" sldId="283"/>
        </pc:sldMkLst>
        <pc:spChg chg="mod">
          <ac:chgData name="Sajjan Adhikari" userId="S::sajjan.adhikari@infodev.com.np::a98541f7-95f9-45c0-9b82-f5486fec9333" providerId="AD" clId="Web-{2184E281-B124-5A20-5062-C7D233AF0DAE}" dt="2023-12-28T17:59:31.148" v="626" actId="20577"/>
          <ac:spMkLst>
            <pc:docMk/>
            <pc:sldMk cId="3867776149" sldId="283"/>
            <ac:spMk id="3" creationId="{BDF4C1B1-3BFA-1843-E78F-70F2D125341C}"/>
          </ac:spMkLst>
        </pc:spChg>
      </pc:sldChg>
      <pc:sldChg chg="modSp new">
        <pc:chgData name="Sajjan Adhikari" userId="S::sajjan.adhikari@infodev.com.np::a98541f7-95f9-45c0-9b82-f5486fec9333" providerId="AD" clId="Web-{2184E281-B124-5A20-5062-C7D233AF0DAE}" dt="2023-12-28T18:00:57.307" v="671" actId="20577"/>
        <pc:sldMkLst>
          <pc:docMk/>
          <pc:sldMk cId="3284114983" sldId="284"/>
        </pc:sldMkLst>
        <pc:spChg chg="mod">
          <ac:chgData name="Sajjan Adhikari" userId="S::sajjan.adhikari@infodev.com.np::a98541f7-95f9-45c0-9b82-f5486fec9333" providerId="AD" clId="Web-{2184E281-B124-5A20-5062-C7D233AF0DAE}" dt="2023-12-28T18:00:57.307" v="671" actId="20577"/>
          <ac:spMkLst>
            <pc:docMk/>
            <pc:sldMk cId="3284114983" sldId="284"/>
            <ac:spMk id="3" creationId="{1EBFEBDE-D4C3-D04A-6F2E-DA3F61D38466}"/>
          </ac:spMkLst>
        </pc:spChg>
      </pc:sldChg>
    </pc:docChg>
  </pc:docChgLst>
  <pc:docChgLst>
    <pc:chgData name="Janardan Karki" userId="S::janardan.karki@infodev.com.np::b058fdee-4e30-4d21-8aca-d4dad8375b88" providerId="AD" clId="Web-{B569751A-E14B-4A5E-8359-0BC0D7054CAF}"/>
    <pc:docChg chg="addSld modSld">
      <pc:chgData name="Janardan Karki" userId="S::janardan.karki@infodev.com.np::b058fdee-4e30-4d21-8aca-d4dad8375b88" providerId="AD" clId="Web-{B569751A-E14B-4A5E-8359-0BC0D7054CAF}" dt="2023-12-28T11:01:07.021" v="298"/>
      <pc:docMkLst>
        <pc:docMk/>
      </pc:docMkLst>
      <pc:sldChg chg="modSp">
        <pc:chgData name="Janardan Karki" userId="S::janardan.karki@infodev.com.np::b058fdee-4e30-4d21-8aca-d4dad8375b88" providerId="AD" clId="Web-{B569751A-E14B-4A5E-8359-0BC0D7054CAF}" dt="2023-12-28T10:16:05.480" v="7" actId="20577"/>
        <pc:sldMkLst>
          <pc:docMk/>
          <pc:sldMk cId="109857222" sldId="256"/>
        </pc:sldMkLst>
        <pc:spChg chg="mod">
          <ac:chgData name="Janardan Karki" userId="S::janardan.karki@infodev.com.np::b058fdee-4e30-4d21-8aca-d4dad8375b88" providerId="AD" clId="Web-{B569751A-E14B-4A5E-8359-0BC0D7054CAF}" dt="2023-12-28T10:16:05.480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18:15.329" v="45" actId="20577"/>
        <pc:sldMkLst>
          <pc:docMk/>
          <pc:sldMk cId="3970870613" sldId="257"/>
        </pc:sldMkLst>
        <pc:spChg chg="mod">
          <ac:chgData name="Janardan Karki" userId="S::janardan.karki@infodev.com.np::b058fdee-4e30-4d21-8aca-d4dad8375b88" providerId="AD" clId="Web-{B569751A-E14B-4A5E-8359-0BC0D7054CAF}" dt="2023-12-28T10:18:15.329" v="45" actId="20577"/>
          <ac:spMkLst>
            <pc:docMk/>
            <pc:sldMk cId="3970870613" sldId="257"/>
            <ac:spMk id="3" creationId="{A1D7D810-C130-45C8-820A-BC0A03F2F13F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18:43.439" v="49" actId="20577"/>
        <pc:sldMkLst>
          <pc:docMk/>
          <pc:sldMk cId="1585838535" sldId="258"/>
        </pc:sldMkLst>
        <pc:spChg chg="mod">
          <ac:chgData name="Janardan Karki" userId="S::janardan.karki@infodev.com.np::b058fdee-4e30-4d21-8aca-d4dad8375b88" providerId="AD" clId="Web-{B569751A-E14B-4A5E-8359-0BC0D7054CAF}" dt="2023-12-28T10:18:43.439" v="49" actId="20577"/>
          <ac:spMkLst>
            <pc:docMk/>
            <pc:sldMk cId="1585838535" sldId="258"/>
            <ac:spMk id="3" creationId="{9E72CA92-B024-B70B-66DD-A2028B6EE28E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1:55.665" v="120" actId="20577"/>
        <pc:sldMkLst>
          <pc:docMk/>
          <pc:sldMk cId="275520317" sldId="259"/>
        </pc:sldMkLst>
        <pc:spChg chg="mod">
          <ac:chgData name="Janardan Karki" userId="S::janardan.karki@infodev.com.np::b058fdee-4e30-4d21-8aca-d4dad8375b88" providerId="AD" clId="Web-{B569751A-E14B-4A5E-8359-0BC0D7054CAF}" dt="2023-12-28T10:19:04.284" v="51" actId="20577"/>
          <ac:spMkLst>
            <pc:docMk/>
            <pc:sldMk cId="275520317" sldId="259"/>
            <ac:spMk id="2" creationId="{ED73D608-0B9A-4098-C20C-824A7591A4FD}"/>
          </ac:spMkLst>
        </pc:spChg>
        <pc:spChg chg="mod">
          <ac:chgData name="Janardan Karki" userId="S::janardan.karki@infodev.com.np::b058fdee-4e30-4d21-8aca-d4dad8375b88" providerId="AD" clId="Web-{B569751A-E14B-4A5E-8359-0BC0D7054CAF}" dt="2023-12-28T10:21:55.665" v="120" actId="20577"/>
          <ac:spMkLst>
            <pc:docMk/>
            <pc:sldMk cId="275520317" sldId="259"/>
            <ac:spMk id="3" creationId="{9BCCC47A-5E64-659D-40ED-EBE507209EB9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2:24.260" v="125" actId="20577"/>
        <pc:sldMkLst>
          <pc:docMk/>
          <pc:sldMk cId="64953168" sldId="260"/>
        </pc:sldMkLst>
        <pc:spChg chg="mod">
          <ac:chgData name="Janardan Karki" userId="S::janardan.karki@infodev.com.np::b058fdee-4e30-4d21-8aca-d4dad8375b88" providerId="AD" clId="Web-{B569751A-E14B-4A5E-8359-0BC0D7054CAF}" dt="2023-12-28T10:22:24.260" v="125" actId="20577"/>
          <ac:spMkLst>
            <pc:docMk/>
            <pc:sldMk cId="64953168" sldId="260"/>
            <ac:spMk id="3" creationId="{3E315480-424A-6064-B990-4E78D823E19B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8:22.586" v="227" actId="20577"/>
        <pc:sldMkLst>
          <pc:docMk/>
          <pc:sldMk cId="3056137974" sldId="261"/>
        </pc:sldMkLst>
        <pc:spChg chg="mod">
          <ac:chgData name="Janardan Karki" userId="S::janardan.karki@infodev.com.np::b058fdee-4e30-4d21-8aca-d4dad8375b88" providerId="AD" clId="Web-{B569751A-E14B-4A5E-8359-0BC0D7054CAF}" dt="2023-12-28T10:28:22.586" v="227" actId="20577"/>
          <ac:spMkLst>
            <pc:docMk/>
            <pc:sldMk cId="3056137974" sldId="261"/>
            <ac:spMk id="3" creationId="{AC1C0978-C964-AEAE-909F-C94EE678CFA8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9:11.666" v="231" actId="20577"/>
        <pc:sldMkLst>
          <pc:docMk/>
          <pc:sldMk cId="3214551121" sldId="262"/>
        </pc:sldMkLst>
        <pc:spChg chg="mod">
          <ac:chgData name="Janardan Karki" userId="S::janardan.karki@infodev.com.np::b058fdee-4e30-4d21-8aca-d4dad8375b88" providerId="AD" clId="Web-{B569751A-E14B-4A5E-8359-0BC0D7054CAF}" dt="2023-12-28T10:29:11.666" v="231" actId="20577"/>
          <ac:spMkLst>
            <pc:docMk/>
            <pc:sldMk cId="3214551121" sldId="262"/>
            <ac:spMk id="2" creationId="{E56730AD-6613-C3A7-3F22-49EEB973919E}"/>
          </ac:spMkLst>
        </pc:spChg>
        <pc:spChg chg="mod">
          <ac:chgData name="Janardan Karki" userId="S::janardan.karki@infodev.com.np::b058fdee-4e30-4d21-8aca-d4dad8375b88" providerId="AD" clId="Web-{B569751A-E14B-4A5E-8359-0BC0D7054CAF}" dt="2023-12-28T10:29:10.869" v="230" actId="20577"/>
          <ac:spMkLst>
            <pc:docMk/>
            <pc:sldMk cId="3214551121" sldId="262"/>
            <ac:spMk id="3" creationId="{442AFA5F-F04D-983F-569F-FB9E7C1A9FC4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9:22.495" v="235" actId="20577"/>
        <pc:sldMkLst>
          <pc:docMk/>
          <pc:sldMk cId="1303552171" sldId="263"/>
        </pc:sldMkLst>
        <pc:spChg chg="mod">
          <ac:chgData name="Janardan Karki" userId="S::janardan.karki@infodev.com.np::b058fdee-4e30-4d21-8aca-d4dad8375b88" providerId="AD" clId="Web-{B569751A-E14B-4A5E-8359-0BC0D7054CAF}" dt="2023-12-28T10:29:22.495" v="235" actId="20577"/>
          <ac:spMkLst>
            <pc:docMk/>
            <pc:sldMk cId="1303552171" sldId="263"/>
            <ac:spMk id="2" creationId="{9B7ACD03-E71B-D708-810C-AA6C4F6ED849}"/>
          </ac:spMkLst>
        </pc:spChg>
        <pc:spChg chg="mod">
          <ac:chgData name="Janardan Karki" userId="S::janardan.karki@infodev.com.np::b058fdee-4e30-4d21-8aca-d4dad8375b88" providerId="AD" clId="Web-{B569751A-E14B-4A5E-8359-0BC0D7054CAF}" dt="2023-12-28T10:29:21.698" v="234" actId="20577"/>
          <ac:spMkLst>
            <pc:docMk/>
            <pc:sldMk cId="1303552171" sldId="263"/>
            <ac:spMk id="3" creationId="{5CBFB4D0-C355-3056-D807-AB5132CD62C5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9:36.011" v="239" actId="20577"/>
        <pc:sldMkLst>
          <pc:docMk/>
          <pc:sldMk cId="466296007" sldId="264"/>
        </pc:sldMkLst>
        <pc:spChg chg="mod">
          <ac:chgData name="Janardan Karki" userId="S::janardan.karki@infodev.com.np::b058fdee-4e30-4d21-8aca-d4dad8375b88" providerId="AD" clId="Web-{B569751A-E14B-4A5E-8359-0BC0D7054CAF}" dt="2023-12-28T10:29:36.011" v="239" actId="20577"/>
          <ac:spMkLst>
            <pc:docMk/>
            <pc:sldMk cId="466296007" sldId="264"/>
            <ac:spMk id="2" creationId="{FF832ED4-8718-649E-3C5D-CAFAA2B3F8C6}"/>
          </ac:spMkLst>
        </pc:spChg>
        <pc:spChg chg="mod">
          <ac:chgData name="Janardan Karki" userId="S::janardan.karki@infodev.com.np::b058fdee-4e30-4d21-8aca-d4dad8375b88" providerId="AD" clId="Web-{B569751A-E14B-4A5E-8359-0BC0D7054CAF}" dt="2023-12-28T10:29:35.433" v="238" actId="20577"/>
          <ac:spMkLst>
            <pc:docMk/>
            <pc:sldMk cId="466296007" sldId="264"/>
            <ac:spMk id="3" creationId="{D32F526A-EF0A-7038-E814-F7483859CF0F}"/>
          </ac:spMkLst>
        </pc:spChg>
      </pc:sldChg>
      <pc:sldChg chg="modSp new">
        <pc:chgData name="Janardan Karki" userId="S::janardan.karki@infodev.com.np::b058fdee-4e30-4d21-8aca-d4dad8375b88" providerId="AD" clId="Web-{B569751A-E14B-4A5E-8359-0BC0D7054CAF}" dt="2023-12-28T10:29:46.715" v="243" actId="20577"/>
        <pc:sldMkLst>
          <pc:docMk/>
          <pc:sldMk cId="2180968308" sldId="265"/>
        </pc:sldMkLst>
        <pc:spChg chg="mod">
          <ac:chgData name="Janardan Karki" userId="S::janardan.karki@infodev.com.np::b058fdee-4e30-4d21-8aca-d4dad8375b88" providerId="AD" clId="Web-{B569751A-E14B-4A5E-8359-0BC0D7054CAF}" dt="2023-12-28T10:29:46.715" v="243" actId="20577"/>
          <ac:spMkLst>
            <pc:docMk/>
            <pc:sldMk cId="2180968308" sldId="265"/>
            <ac:spMk id="2" creationId="{D4308E00-B539-E009-5BC0-40ACC2ED4056}"/>
          </ac:spMkLst>
        </pc:spChg>
        <pc:spChg chg="mod">
          <ac:chgData name="Janardan Karki" userId="S::janardan.karki@infodev.com.np::b058fdee-4e30-4d21-8aca-d4dad8375b88" providerId="AD" clId="Web-{B569751A-E14B-4A5E-8359-0BC0D7054CAF}" dt="2023-12-28T10:29:46.074" v="242" actId="20577"/>
          <ac:spMkLst>
            <pc:docMk/>
            <pc:sldMk cId="2180968308" sldId="265"/>
            <ac:spMk id="3" creationId="{8E1BF0C6-A587-7E5C-E43B-ABC03319B5B0}"/>
          </ac:spMkLst>
        </pc:spChg>
      </pc:sldChg>
      <pc:sldChg chg="new">
        <pc:chgData name="Janardan Karki" userId="S::janardan.karki@infodev.com.np::b058fdee-4e30-4d21-8aca-d4dad8375b88" providerId="AD" clId="Web-{B569751A-E14B-4A5E-8359-0BC0D7054CAF}" dt="2023-12-28T10:16:12.230" v="17"/>
        <pc:sldMkLst>
          <pc:docMk/>
          <pc:sldMk cId="831325502" sldId="266"/>
        </pc:sldMkLst>
      </pc:sldChg>
      <pc:sldChg chg="modSp new">
        <pc:chgData name="Janardan Karki" userId="S::janardan.karki@infodev.com.np::b058fdee-4e30-4d21-8aca-d4dad8375b88" providerId="AD" clId="Web-{B569751A-E14B-4A5E-8359-0BC0D7054CAF}" dt="2023-12-28T10:40:50.725" v="268" actId="20577"/>
        <pc:sldMkLst>
          <pc:docMk/>
          <pc:sldMk cId="647031362" sldId="267"/>
        </pc:sldMkLst>
        <pc:spChg chg="mod">
          <ac:chgData name="Janardan Karki" userId="S::janardan.karki@infodev.com.np::b058fdee-4e30-4d21-8aca-d4dad8375b88" providerId="AD" clId="Web-{B569751A-E14B-4A5E-8359-0BC0D7054CAF}" dt="2023-12-28T10:40:50.725" v="268" actId="20577"/>
          <ac:spMkLst>
            <pc:docMk/>
            <pc:sldMk cId="647031362" sldId="267"/>
            <ac:spMk id="3" creationId="{096BCF9F-461F-8578-0D02-98F40A7414B0}"/>
          </ac:spMkLst>
        </pc:spChg>
      </pc:sldChg>
      <pc:sldChg chg="addSp delSp modSp new">
        <pc:chgData name="Janardan Karki" userId="S::janardan.karki@infodev.com.np::b058fdee-4e30-4d21-8aca-d4dad8375b88" providerId="AD" clId="Web-{B569751A-E14B-4A5E-8359-0BC0D7054CAF}" dt="2023-12-28T10:41:00.522" v="272" actId="1076"/>
        <pc:sldMkLst>
          <pc:docMk/>
          <pc:sldMk cId="4148143851" sldId="268"/>
        </pc:sldMkLst>
        <pc:spChg chg="del">
          <ac:chgData name="Janardan Karki" userId="S::janardan.karki@infodev.com.np::b058fdee-4e30-4d21-8aca-d4dad8375b88" providerId="AD" clId="Web-{B569751A-E14B-4A5E-8359-0BC0D7054CAF}" dt="2023-12-28T10:40:54.740" v="270"/>
          <ac:spMkLst>
            <pc:docMk/>
            <pc:sldMk cId="4148143851" sldId="268"/>
            <ac:spMk id="3" creationId="{1129E0F2-30E2-84D9-7A17-DC53DD45BEF6}"/>
          </ac:spMkLst>
        </pc:spChg>
        <pc:picChg chg="add mod ord">
          <ac:chgData name="Janardan Karki" userId="S::janardan.karki@infodev.com.np::b058fdee-4e30-4d21-8aca-d4dad8375b88" providerId="AD" clId="Web-{B569751A-E14B-4A5E-8359-0BC0D7054CAF}" dt="2023-12-28T10:41:00.522" v="272" actId="1076"/>
          <ac:picMkLst>
            <pc:docMk/>
            <pc:sldMk cId="4148143851" sldId="268"/>
            <ac:picMk id="4" creationId="{B7EE7E88-4400-F549-7DC7-F26F059527B5}"/>
          </ac:picMkLst>
        </pc:picChg>
      </pc:sldChg>
      <pc:sldChg chg="addSp delSp modSp new">
        <pc:chgData name="Janardan Karki" userId="S::janardan.karki@infodev.com.np::b058fdee-4e30-4d21-8aca-d4dad8375b88" providerId="AD" clId="Web-{B569751A-E14B-4A5E-8359-0BC0D7054CAF}" dt="2023-12-28T10:41:40.726" v="277" actId="14100"/>
        <pc:sldMkLst>
          <pc:docMk/>
          <pc:sldMk cId="1949220635" sldId="269"/>
        </pc:sldMkLst>
        <pc:spChg chg="del">
          <ac:chgData name="Janardan Karki" userId="S::janardan.karki@infodev.com.np::b058fdee-4e30-4d21-8aca-d4dad8375b88" providerId="AD" clId="Web-{B569751A-E14B-4A5E-8359-0BC0D7054CAF}" dt="2023-12-28T10:41:33.398" v="274"/>
          <ac:spMkLst>
            <pc:docMk/>
            <pc:sldMk cId="1949220635" sldId="269"/>
            <ac:spMk id="3" creationId="{2B7FE75A-C750-3629-C9AC-7AE05F458B1B}"/>
          </ac:spMkLst>
        </pc:spChg>
        <pc:picChg chg="add mod ord">
          <ac:chgData name="Janardan Karki" userId="S::janardan.karki@infodev.com.np::b058fdee-4e30-4d21-8aca-d4dad8375b88" providerId="AD" clId="Web-{B569751A-E14B-4A5E-8359-0BC0D7054CAF}" dt="2023-12-28T10:41:40.726" v="277" actId="14100"/>
          <ac:picMkLst>
            <pc:docMk/>
            <pc:sldMk cId="1949220635" sldId="269"/>
            <ac:picMk id="4" creationId="{54FEEF0B-7411-E192-D40A-A039B8DCA719}"/>
          </ac:picMkLst>
        </pc:picChg>
      </pc:sldChg>
      <pc:sldChg chg="addSp delSp modSp new">
        <pc:chgData name="Janardan Karki" userId="S::janardan.karki@infodev.com.np::b058fdee-4e30-4d21-8aca-d4dad8375b88" providerId="AD" clId="Web-{B569751A-E14B-4A5E-8359-0BC0D7054CAF}" dt="2023-12-28T10:42:12.212" v="282" actId="14100"/>
        <pc:sldMkLst>
          <pc:docMk/>
          <pc:sldMk cId="3700620900" sldId="270"/>
        </pc:sldMkLst>
        <pc:spChg chg="del">
          <ac:chgData name="Janardan Karki" userId="S::janardan.karki@infodev.com.np::b058fdee-4e30-4d21-8aca-d4dad8375b88" providerId="AD" clId="Web-{B569751A-E14B-4A5E-8359-0BC0D7054CAF}" dt="2023-12-28T10:42:03.134" v="279"/>
          <ac:spMkLst>
            <pc:docMk/>
            <pc:sldMk cId="3700620900" sldId="270"/>
            <ac:spMk id="3" creationId="{F4776BC5-C154-A426-C598-E1675E970C73}"/>
          </ac:spMkLst>
        </pc:spChg>
        <pc:picChg chg="add mod ord">
          <ac:chgData name="Janardan Karki" userId="S::janardan.karki@infodev.com.np::b058fdee-4e30-4d21-8aca-d4dad8375b88" providerId="AD" clId="Web-{B569751A-E14B-4A5E-8359-0BC0D7054CAF}" dt="2023-12-28T10:42:12.212" v="282" actId="14100"/>
          <ac:picMkLst>
            <pc:docMk/>
            <pc:sldMk cId="3700620900" sldId="270"/>
            <ac:picMk id="4" creationId="{C6AEA949-77A4-7BD4-19FD-B7E0BCCF5277}"/>
          </ac:picMkLst>
        </pc:picChg>
      </pc:sldChg>
      <pc:sldChg chg="addSp delSp modSp new mod setBg">
        <pc:chgData name="Janardan Karki" userId="S::janardan.karki@infodev.com.np::b058fdee-4e30-4d21-8aca-d4dad8375b88" providerId="AD" clId="Web-{B569751A-E14B-4A5E-8359-0BC0D7054CAF}" dt="2023-12-28T11:01:07.021" v="298"/>
        <pc:sldMkLst>
          <pc:docMk/>
          <pc:sldMk cId="2413530844" sldId="271"/>
        </pc:sldMkLst>
        <pc:spChg chg="add del">
          <ac:chgData name="Janardan Karki" userId="S::janardan.karki@infodev.com.np::b058fdee-4e30-4d21-8aca-d4dad8375b88" providerId="AD" clId="Web-{B569751A-E14B-4A5E-8359-0BC0D7054CAF}" dt="2023-12-28T11:01:07.021" v="298"/>
          <ac:spMkLst>
            <pc:docMk/>
            <pc:sldMk cId="2413530844" sldId="271"/>
            <ac:spMk id="2" creationId="{B9CE7C6A-39B9-B2DB-64D0-5C09E84FB08E}"/>
          </ac:spMkLst>
        </pc:spChg>
        <pc:spChg chg="del">
          <ac:chgData name="Janardan Karki" userId="S::janardan.karki@infodev.com.np::b058fdee-4e30-4d21-8aca-d4dad8375b88" providerId="AD" clId="Web-{B569751A-E14B-4A5E-8359-0BC0D7054CAF}" dt="2023-12-28T10:42:30.275" v="284"/>
          <ac:spMkLst>
            <pc:docMk/>
            <pc:sldMk cId="2413530844" sldId="271"/>
            <ac:spMk id="3" creationId="{E02EBE10-B90B-D58B-A434-593E0010A772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1.552" v="295"/>
          <ac:spMkLst>
            <pc:docMk/>
            <pc:sldMk cId="2413530844" sldId="271"/>
            <ac:spMk id="6" creationId="{D1942232-83D0-49E2-AF9B-1F97E3C1EF8E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1.552" v="295"/>
          <ac:spMkLst>
            <pc:docMk/>
            <pc:sldMk cId="2413530844" sldId="271"/>
            <ac:spMk id="7" creationId="{E9E70D72-6E23-4015-A4A6-85C120C19167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5.724" v="291"/>
          <ac:spMkLst>
            <pc:docMk/>
            <pc:sldMk cId="2413530844" sldId="271"/>
            <ac:spMk id="8" creationId="{776D363A-1F4C-F5E7-1D88-888E4A25393D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4.865" v="289"/>
          <ac:spMkLst>
            <pc:docMk/>
            <pc:sldMk cId="2413530844" sldId="271"/>
            <ac:spMk id="9" creationId="{32BC26D8-82FB-445E-AA49-62A77D7C1EE0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1.552" v="295"/>
          <ac:spMkLst>
            <pc:docMk/>
            <pc:sldMk cId="2413530844" sldId="271"/>
            <ac:spMk id="10" creationId="{B9CE7C6A-39B9-B2DB-64D0-5C09E84FB08E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4.865" v="289"/>
          <ac:spMkLst>
            <pc:docMk/>
            <pc:sldMk cId="2413530844" sldId="271"/>
            <ac:spMk id="11" creationId="{CB44330D-EA18-4254-AA95-EB49948539B8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5.724" v="291"/>
          <ac:spMkLst>
            <pc:docMk/>
            <pc:sldMk cId="2413530844" sldId="271"/>
            <ac:spMk id="13" creationId="{3E23A947-2D45-4208-AE2B-64948C87A3EB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5.724" v="291"/>
          <ac:spMkLst>
            <pc:docMk/>
            <pc:sldMk cId="2413530844" sldId="271"/>
            <ac:spMk id="14" creationId="{92468898-5A6E-4D55-85EC-308E785EE06C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5.724" v="291"/>
          <ac:spMkLst>
            <pc:docMk/>
            <pc:sldMk cId="2413530844" sldId="271"/>
            <ac:spMk id="15" creationId="{E5BBB0F9-6A59-4D02-A9C7-A2D6516684CE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0:55.724" v="291"/>
          <ac:spMkLst>
            <pc:docMk/>
            <pc:sldMk cId="2413530844" sldId="271"/>
            <ac:spMk id="16" creationId="{B9CE7C6A-39B9-B2DB-64D0-5C09E84FB08E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1.552" v="295"/>
          <ac:spMkLst>
            <pc:docMk/>
            <pc:sldMk cId="2413530844" sldId="271"/>
            <ac:spMk id="26" creationId="{6151C701-9A16-3D1F-EF56-690845526152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7.021" v="297"/>
          <ac:spMkLst>
            <pc:docMk/>
            <pc:sldMk cId="2413530844" sldId="271"/>
            <ac:spMk id="28" creationId="{B9CE7C6A-39B9-B2DB-64D0-5C09E84FB08E}"/>
          </ac:spMkLst>
        </pc:spChg>
        <pc:spChg chg="add del">
          <ac:chgData name="Janardan Karki" userId="S::janardan.karki@infodev.com.np::b058fdee-4e30-4d21-8aca-d4dad8375b88" providerId="AD" clId="Web-{B569751A-E14B-4A5E-8359-0BC0D7054CAF}" dt="2023-12-28T11:01:07.021" v="297"/>
          <ac:spMkLst>
            <pc:docMk/>
            <pc:sldMk cId="2413530844" sldId="271"/>
            <ac:spMk id="30" creationId="{7DA4F95C-EB9A-D906-E976-4657D6A35D2D}"/>
          </ac:spMkLst>
        </pc:spChg>
        <pc:grpChg chg="add del">
          <ac:chgData name="Janardan Karki" userId="S::janardan.karki@infodev.com.np::b058fdee-4e30-4d21-8aca-d4dad8375b88" providerId="AD" clId="Web-{B569751A-E14B-4A5E-8359-0BC0D7054CAF}" dt="2023-12-28T11:01:01.552" v="295"/>
          <ac:grpSpMkLst>
            <pc:docMk/>
            <pc:sldMk cId="2413530844" sldId="271"/>
            <ac:grpSpMk id="12" creationId="{C28A977F-B603-4D81-B0FC-C8DE048A7931}"/>
          </ac:grpSpMkLst>
        </pc:grpChg>
        <pc:grpChg chg="add del">
          <ac:chgData name="Janardan Karki" userId="S::janardan.karki@infodev.com.np::b058fdee-4e30-4d21-8aca-d4dad8375b88" providerId="AD" clId="Web-{B569751A-E14B-4A5E-8359-0BC0D7054CAF}" dt="2023-12-28T11:01:01.552" v="295"/>
          <ac:grpSpMkLst>
            <pc:docMk/>
            <pc:sldMk cId="2413530844" sldId="271"/>
            <ac:grpSpMk id="21" creationId="{C78D9229-E61D-4FEE-8321-2F8B64A8CADF}"/>
          </ac:grpSpMkLst>
        </pc:grpChg>
        <pc:picChg chg="add mod ord">
          <ac:chgData name="Janardan Karki" userId="S::janardan.karki@infodev.com.np::b058fdee-4e30-4d21-8aca-d4dad8375b88" providerId="AD" clId="Web-{B569751A-E14B-4A5E-8359-0BC0D7054CAF}" dt="2023-12-28T11:01:07.021" v="298"/>
          <ac:picMkLst>
            <pc:docMk/>
            <pc:sldMk cId="2413530844" sldId="271"/>
            <ac:picMk id="4" creationId="{AE3B5360-64F0-4161-D562-6D785871FC92}"/>
          </ac:picMkLst>
        </pc:picChg>
        <pc:cxnChg chg="add del">
          <ac:chgData name="Janardan Karki" userId="S::janardan.karki@infodev.com.np::b058fdee-4e30-4d21-8aca-d4dad8375b88" providerId="AD" clId="Web-{B569751A-E14B-4A5E-8359-0BC0D7054CAF}" dt="2023-12-28T11:01:07.021" v="297"/>
          <ac:cxnSpMkLst>
            <pc:docMk/>
            <pc:sldMk cId="2413530844" sldId="271"/>
            <ac:cxnSpMk id="29" creationId="{249EDD1B-F94D-B4E6-ACAA-566B9A26FD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bayes-theorem-in-artifical-intellig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37397"/>
            <a:ext cx="12192000" cy="1720601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58" y="5505709"/>
            <a:ext cx="7015500" cy="1019449"/>
          </a:xfrm>
        </p:spPr>
        <p:txBody>
          <a:bodyPr anchor="ctr">
            <a:normAutofit/>
          </a:bodyPr>
          <a:lstStyle/>
          <a:p>
            <a:pPr algn="l"/>
            <a:r>
              <a:rPr lang="en-US" sz="4100">
                <a:ea typeface="+mj-lt"/>
                <a:cs typeface="+mj-lt"/>
              </a:rPr>
              <a:t>Naïve Bayes Classifier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059" y="5505709"/>
            <a:ext cx="4114800" cy="1019449"/>
          </a:xfrm>
        </p:spPr>
        <p:txBody>
          <a:bodyPr anchor="ctr">
            <a:normAutofit/>
          </a:bodyPr>
          <a:lstStyle/>
          <a:p>
            <a:pPr algn="r"/>
            <a:endParaRPr lang="en-US" sz="2000"/>
          </a:p>
        </p:txBody>
      </p:sp>
      <p:pic>
        <p:nvPicPr>
          <p:cNvPr id="4" name="Picture 3" descr="Figure">
            <a:extLst>
              <a:ext uri="{FF2B5EF4-FFF2-40B4-BE49-F238E27FC236}">
                <a16:creationId xmlns:a16="http://schemas.microsoft.com/office/drawing/2014/main" id="{85DCA65D-D83B-ABA9-D2B7-A2F4C6FC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7" b="18523"/>
          <a:stretch/>
        </p:blipFill>
        <p:spPr>
          <a:xfrm>
            <a:off x="20" y="10"/>
            <a:ext cx="12191979" cy="5137387"/>
          </a:xfrm>
          <a:prstGeom prst="rect">
            <a:avLst/>
          </a:prstGeom>
          <a:effectLst>
            <a:outerShdw blurRad="190500" dist="63500" dir="5400000" sx="98000" sy="98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DA9D2-5389-755D-9E6C-23C4FFF0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  <a:cs typeface="Calibri Light"/>
              </a:rPr>
              <a:t>Example:   </a:t>
            </a:r>
            <a:br>
              <a:rPr lang="en-US" sz="1900">
                <a:solidFill>
                  <a:srgbClr val="FFFFFF"/>
                </a:solidFill>
                <a:cs typeface="Calibri Light"/>
              </a:rPr>
            </a:br>
            <a:r>
              <a:rPr lang="en-US" sz="1900" b="1">
                <a:solidFill>
                  <a:srgbClr val="FFFFFF"/>
                </a:solidFill>
                <a:ea typeface="+mj-lt"/>
                <a:cs typeface="+mj-lt"/>
              </a:rPr>
              <a:t>Problem</a:t>
            </a: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:</a:t>
            </a:r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 If the weather is sunny, then the Player should play or not?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FC102-8E2E-EFA8-C319-343E4C672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22255"/>
              </p:ext>
            </p:extLst>
          </p:nvPr>
        </p:nvGraphicFramePr>
        <p:xfrm>
          <a:off x="3586286" y="2112579"/>
          <a:ext cx="5043370" cy="419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63">
                  <a:extLst>
                    <a:ext uri="{9D8B030D-6E8A-4147-A177-3AD203B41FA5}">
                      <a16:colId xmlns:a16="http://schemas.microsoft.com/office/drawing/2014/main" val="1860200836"/>
                    </a:ext>
                  </a:extLst>
                </a:gridCol>
                <a:gridCol w="2325461">
                  <a:extLst>
                    <a:ext uri="{9D8B030D-6E8A-4147-A177-3AD203B41FA5}">
                      <a16:colId xmlns:a16="http://schemas.microsoft.com/office/drawing/2014/main" val="1695984735"/>
                    </a:ext>
                  </a:extLst>
                </a:gridCol>
                <a:gridCol w="1474546">
                  <a:extLst>
                    <a:ext uri="{9D8B030D-6E8A-4147-A177-3AD203B41FA5}">
                      <a16:colId xmlns:a16="http://schemas.microsoft.com/office/drawing/2014/main" val="402792989"/>
                    </a:ext>
                  </a:extLst>
                </a:gridCol>
              </a:tblGrid>
              <a:tr h="279521">
                <a:tc>
                  <a:txBody>
                    <a:bodyPr/>
                    <a:lstStyle/>
                    <a:p>
                      <a:r>
                        <a:rPr lang="en-US" sz="1300" err="1"/>
                        <a:t>s.n.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Weather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Play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87159000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Rainy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428053134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Sunny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372041238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Overcast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242430338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Overcast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760685936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Sunny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No</a:t>
                      </a:r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1717241786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Rainy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4062477628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Sunny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4094306225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8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Overcast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1723344608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Rainy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/>
                        <a:t>No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1277276401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Sunny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No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402527790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11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Sunny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1432747228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12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Rainy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No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307269492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Overcast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2427854611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Overcast</a:t>
                      </a:r>
                      <a:endParaRPr lang="en-US" sz="1300"/>
                    </a:p>
                  </a:txBody>
                  <a:tcPr marL="63527" marR="63527" marT="31764" marB="317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Yes</a:t>
                      </a:r>
                      <a:endParaRPr lang="en-US" sz="1300"/>
                    </a:p>
                  </a:txBody>
                  <a:tcPr marL="63527" marR="63527" marT="31764" marB="31764"/>
                </a:tc>
                <a:extLst>
                  <a:ext uri="{0D108BD9-81ED-4DB2-BD59-A6C34878D82A}">
                    <a16:rowId xmlns:a16="http://schemas.microsoft.com/office/drawing/2014/main" val="284216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9EE1D-5379-0B18-0EF3-E2D171F0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Frequency table for the Weather Conditions:</a:t>
            </a:r>
            <a:endParaRPr lang="en-US" sz="1900">
              <a:solidFill>
                <a:srgbClr val="FFFFFF"/>
              </a:solidFill>
              <a:cs typeface="Calibri Light"/>
            </a:endParaRPr>
          </a:p>
          <a:p>
            <a:endParaRPr lang="en-US" sz="1900">
              <a:solidFill>
                <a:srgbClr val="FFFFFF"/>
              </a:solidFill>
              <a:cs typeface="Calibri Light"/>
            </a:endParaRPr>
          </a:p>
          <a:p>
            <a:endParaRPr lang="en-US" sz="19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A66E6-28A5-2A98-79E2-F97295DFB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439006"/>
              </p:ext>
            </p:extLst>
          </p:nvPr>
        </p:nvGraphicFramePr>
        <p:xfrm>
          <a:off x="926923" y="2364941"/>
          <a:ext cx="103620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705">
                  <a:extLst>
                    <a:ext uri="{9D8B030D-6E8A-4147-A177-3AD203B41FA5}">
                      <a16:colId xmlns:a16="http://schemas.microsoft.com/office/drawing/2014/main" val="3966301695"/>
                    </a:ext>
                  </a:extLst>
                </a:gridCol>
                <a:gridCol w="2797359">
                  <a:extLst>
                    <a:ext uri="{9D8B030D-6E8A-4147-A177-3AD203B41FA5}">
                      <a16:colId xmlns:a16="http://schemas.microsoft.com/office/drawing/2014/main" val="1304389221"/>
                    </a:ext>
                  </a:extLst>
                </a:gridCol>
                <a:gridCol w="2676033">
                  <a:extLst>
                    <a:ext uri="{9D8B030D-6E8A-4147-A177-3AD203B41FA5}">
                      <a16:colId xmlns:a16="http://schemas.microsoft.com/office/drawing/2014/main" val="324549448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Weather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Yes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No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78997348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Overcast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659873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Rainy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7384635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Sunny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393710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Total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0696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1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1BFE7-3370-C15A-D55F-FE458E8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Likelihood table weather condition:</a:t>
            </a:r>
            <a:endParaRPr lang="en-US" sz="1900">
              <a:solidFill>
                <a:srgbClr val="FFFFFF"/>
              </a:solidFill>
              <a:cs typeface="Calibri Light"/>
            </a:endParaRPr>
          </a:p>
          <a:p>
            <a:endParaRPr lang="en-US" sz="1900">
              <a:solidFill>
                <a:srgbClr val="FFFFFF"/>
              </a:solidFill>
              <a:cs typeface="Calibri Light"/>
            </a:endParaRPr>
          </a:p>
          <a:p>
            <a:endParaRPr lang="en-US" sz="19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EEC1EA-9CA7-073F-D4EF-2804BA4E2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441367"/>
              </p:ext>
            </p:extLst>
          </p:nvPr>
        </p:nvGraphicFramePr>
        <p:xfrm>
          <a:off x="866892" y="2364941"/>
          <a:ext cx="10482159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202">
                  <a:extLst>
                    <a:ext uri="{9D8B030D-6E8A-4147-A177-3AD203B41FA5}">
                      <a16:colId xmlns:a16="http://schemas.microsoft.com/office/drawing/2014/main" val="4092970619"/>
                    </a:ext>
                  </a:extLst>
                </a:gridCol>
                <a:gridCol w="2684569">
                  <a:extLst>
                    <a:ext uri="{9D8B030D-6E8A-4147-A177-3AD203B41FA5}">
                      <a16:colId xmlns:a16="http://schemas.microsoft.com/office/drawing/2014/main" val="722834096"/>
                    </a:ext>
                  </a:extLst>
                </a:gridCol>
                <a:gridCol w="3033819">
                  <a:extLst>
                    <a:ext uri="{9D8B030D-6E8A-4147-A177-3AD203B41FA5}">
                      <a16:colId xmlns:a16="http://schemas.microsoft.com/office/drawing/2014/main" val="3609721228"/>
                    </a:ext>
                  </a:extLst>
                </a:gridCol>
                <a:gridCol w="2684569">
                  <a:extLst>
                    <a:ext uri="{9D8B030D-6E8A-4147-A177-3AD203B41FA5}">
                      <a16:colId xmlns:a16="http://schemas.microsoft.com/office/drawing/2014/main" val="1762130902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Weather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No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Yes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5149228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Overcast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5/14 = 0.35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2413247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Rainy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4/14 = 0.29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730923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Sunny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5/14 = 0.35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1471090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>
                          <a:latin typeface="Calibri"/>
                        </a:rPr>
                        <a:t>All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4/14 = 0.29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10/14 = 0.29 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67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3B0E8-0D0C-795B-AB8F-8B3CFC46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Applying Bayes'theorem: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86ED-8845-3CC4-E774-E2EB0A6E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P(Yes|Sunny)= P(Sunny|Yes)*P(Yes)/P(Sunny)</a:t>
            </a:r>
            <a:endParaRPr lang="en-US" sz="2000" b="1"/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P(Sunny|Yes)= 3/10= 0.3</a:t>
            </a: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P(Sunny)= 0.35</a:t>
            </a: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P(Yes)=0.71</a:t>
            </a:r>
            <a:endParaRPr lang="en-US" sz="2000"/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P(Yes|Sunny) = 0.3*0.71/0.35= 0.60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9092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37A2-96A2-DAC7-B09C-4767BC61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C1B1-3BFA-1843-E78F-70F2D125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P(No|Sunny)= P(Sunny|No)*P(No)/P(Sunny)</a:t>
            </a:r>
            <a:endParaRPr lang="en-US" sz="2000" b="1">
              <a:cs typeface="Calibri"/>
            </a:endParaRPr>
          </a:p>
          <a:p>
            <a:pPr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P(Sunny|NO)= 2/4=0.5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P(No)= 0.29</a:t>
            </a: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P(Sunny)= 0.35</a:t>
            </a:r>
            <a:endParaRPr lang="en-US" sz="2000"/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P(No|Sunny)= 0.5*0.29/0.35 = 0.41</a:t>
            </a: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77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46A7A-B687-0C9E-A216-4C69FAF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EBDE-D4C3-D04A-6F2E-DA3F61D3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P(No|Sunny)= 0.5*0.29/0.35 = 0.41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P(Yes|Sunny) = 0.3*0.71/0.35= 0.60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So, </a:t>
            </a:r>
            <a:r>
              <a:rPr lang="en-US" sz="2000" b="1">
                <a:ea typeface="+mn-lt"/>
                <a:cs typeface="+mn-lt"/>
              </a:rPr>
              <a:t>P(Yes|Sunny)&gt;P(No|Sunny)</a:t>
            </a: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From abvove value we can conclude that </a:t>
            </a:r>
            <a:r>
              <a:rPr lang="en-US" sz="2000" b="1">
                <a:ea typeface="+mn-lt"/>
                <a:cs typeface="+mn-lt"/>
              </a:rPr>
              <a:t>on a Sunny day, Player can play the game.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1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0AD-6613-C3A7-3F22-49EEB973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Advantages of Naïve Bayes Classifier: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FA5F-F04D-983F-569F-FB9E7C1A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Naïve Bayes is one of the fast and easy ML algorithms to predict a class of datasets.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can be used for Binary as well as Multi-class Classifications.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performs well in Multi-class predictions as compared to the other Algorithms.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is the most popular choice for </a:t>
            </a:r>
            <a:r>
              <a:rPr lang="en-US" sz="2000" b="1">
                <a:ea typeface="+mn-lt"/>
                <a:cs typeface="+mn-lt"/>
              </a:rPr>
              <a:t>text classification problems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455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ACD03-E71B-D708-810C-AA6C4F6E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Disadvantages of Naïve Bayes Classifier: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4D0-C355-3056-D807-AB5132CD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Naive Bayes assumes that all features are independent or unrelated, so it cannot learn the relationship between features.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355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32ED4-8718-649E-3C5D-CAFAA2B3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Applications of Naïve Bayes Classifier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526A-EF0A-7038-E814-F7483859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is used for </a:t>
            </a:r>
            <a:r>
              <a:rPr lang="en-US" sz="2000" b="1">
                <a:ea typeface="+mn-lt"/>
                <a:cs typeface="+mn-lt"/>
              </a:rPr>
              <a:t>Credit Scoring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is used in </a:t>
            </a:r>
            <a:r>
              <a:rPr lang="en-US" sz="2000" b="1">
                <a:ea typeface="+mn-lt"/>
                <a:cs typeface="+mn-lt"/>
              </a:rPr>
              <a:t>medical data classification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can be used in </a:t>
            </a:r>
            <a:r>
              <a:rPr lang="en-US" sz="2000" b="1">
                <a:ea typeface="+mn-lt"/>
                <a:cs typeface="+mn-lt"/>
              </a:rPr>
              <a:t>real-time predictions</a:t>
            </a:r>
            <a:r>
              <a:rPr lang="en-US" sz="2000">
                <a:ea typeface="+mn-lt"/>
                <a:cs typeface="+mn-lt"/>
              </a:rPr>
              <a:t> because Naïve Bayes Classifier is an eager learner.</a:t>
            </a: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is used in Text classification such as </a:t>
            </a:r>
            <a:r>
              <a:rPr lang="en-US" sz="2000" b="1">
                <a:ea typeface="+mn-lt"/>
                <a:cs typeface="+mn-lt"/>
              </a:rPr>
              <a:t>Spam filtering</a:t>
            </a:r>
            <a:r>
              <a:rPr lang="en-US" sz="2000">
                <a:ea typeface="+mn-lt"/>
                <a:cs typeface="+mn-lt"/>
              </a:rPr>
              <a:t> and </a:t>
            </a:r>
            <a:r>
              <a:rPr lang="en-US" sz="2000" b="1">
                <a:ea typeface="+mn-lt"/>
                <a:cs typeface="+mn-lt"/>
              </a:rPr>
              <a:t>Sentiment analysis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629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08E00-B539-E009-5BC0-40ACC2ED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Types of Naïve Bayes Model: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F0C6-A587-7E5C-E43B-ABC03319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Gaussian Naive Bayes classifier</a:t>
            </a:r>
          </a:p>
          <a:p>
            <a:r>
              <a:rPr lang="en-US" sz="2000">
                <a:ea typeface="+mn-lt"/>
                <a:cs typeface="+mn-lt"/>
              </a:rPr>
              <a:t>The Gaussian model assumes that features follow a normal distribution.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When plotted, it gives a bell shaped curve which is symmetric about the mean of the feature values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09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FF91C-D836-CB6D-3729-9CCC2C75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D810-C130-45C8-820A-BC0A03F2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Naïve Bayes algorithm is a supervised learning algorithm  based on </a:t>
            </a:r>
            <a:r>
              <a:rPr lang="en-US" sz="2000" b="1">
                <a:ea typeface="+mn-lt"/>
                <a:cs typeface="+mn-lt"/>
              </a:rPr>
              <a:t>Bayes theorem </a:t>
            </a:r>
            <a:endParaRPr lang="en-US" sz="2000" b="1">
              <a:cs typeface="Calibri"/>
            </a:endParaRP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used for solving classification problems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Mostly used in </a:t>
            </a:r>
            <a:r>
              <a:rPr lang="en-US" sz="2000" b="1" i="1">
                <a:ea typeface="+mn-lt"/>
                <a:cs typeface="+mn-lt"/>
              </a:rPr>
              <a:t>text classification</a:t>
            </a:r>
            <a:r>
              <a:rPr lang="en-US" sz="2000">
                <a:ea typeface="+mn-lt"/>
                <a:cs typeface="+mn-lt"/>
              </a:rPr>
              <a:t> that includes a high-dimensional training dataset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probabilistic classifier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egs. spam filtration, Sentimental analysis, and classifying articles</a:t>
            </a:r>
          </a:p>
        </p:txBody>
      </p:sp>
    </p:spTree>
    <p:extLst>
      <p:ext uri="{BB962C8B-B14F-4D97-AF65-F5344CB8AC3E}">
        <p14:creationId xmlns:p14="http://schemas.microsoft.com/office/powerpoint/2010/main" val="397087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gaussian distribution&#10;&#10;Description automatically generated">
            <a:extLst>
              <a:ext uri="{FF2B5EF4-FFF2-40B4-BE49-F238E27FC236}">
                <a16:creationId xmlns:a16="http://schemas.microsoft.com/office/drawing/2014/main" id="{1AF65B8D-68B4-2B95-3476-81549C75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3" y="457200"/>
            <a:ext cx="93232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A90CA-D719-ED56-62DE-E33B579E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C48B-2B72-A137-00FE-2A1D20AA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Multinomial Naive Bayes</a:t>
            </a:r>
          </a:p>
          <a:p>
            <a:r>
              <a:rPr lang="en-US" sz="2000">
                <a:ea typeface="+mn-lt"/>
                <a:cs typeface="+mn-lt"/>
              </a:rPr>
              <a:t>The Multinomial Naïve Bayes classifier is used when the data is multinomial distributed (there is binomial distribution also)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is primarily used for document classification problems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classifier uses the frequency of words for the predictors.</a:t>
            </a: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28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B01A-95EC-EE95-DF5E-EE17D414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E35-6406-B197-E749-0B08E85B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Bernoulli Naive Bayes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features are independent </a:t>
            </a:r>
            <a:r>
              <a:rPr lang="en-US" sz="2000" dirty="0" err="1">
                <a:ea typeface="+mn-lt"/>
                <a:cs typeface="+mn-lt"/>
              </a:rPr>
              <a:t>booleans</a:t>
            </a:r>
            <a:r>
              <a:rPr lang="en-US" sz="2000" dirty="0">
                <a:ea typeface="+mn-lt"/>
                <a:cs typeface="+mn-lt"/>
              </a:rPr>
              <a:t> (binary variables)</a:t>
            </a:r>
            <a:endParaRPr lang="en-US" sz="2000" b="1" dirty="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this model is also popular for document classification tasks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94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60F3-1685-E1B6-B2F5-160DA5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6C23-9F6A-81EA-EBFD-A90086D2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6600" dirty="0">
              <a:cs typeface="Calibri"/>
            </a:endParaRPr>
          </a:p>
          <a:p>
            <a:pPr marL="0" indent="0" algn="ctr">
              <a:buNone/>
            </a:pPr>
            <a:endParaRPr lang="en-US" sz="6600" dirty="0">
              <a:cs typeface="Calibri"/>
            </a:endParaRPr>
          </a:p>
          <a:p>
            <a:pPr marL="0" indent="0" algn="ctr">
              <a:buNone/>
            </a:pPr>
            <a:r>
              <a:rPr lang="en-US" sz="6600" dirty="0">
                <a:cs typeface="Calibri"/>
              </a:rPr>
              <a:t>Thank You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8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68CE2-A3FD-09C2-8C08-ED85D566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CB2E-F00B-BD28-6F04-B5C95494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Naïve Bayes Classifier is one of the simple and most effective Classification algorithms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Used for </a:t>
            </a:r>
            <a:r>
              <a:rPr lang="en-US" sz="2000">
                <a:ea typeface="+mn-lt"/>
                <a:cs typeface="+mn-lt"/>
              </a:rPr>
              <a:t>building the fast machine learning models that can make quick predictions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6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004E8-348B-5319-F041-AD86346C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Why is it called Naïve Bayes?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CA92-B024-B70B-66DD-A2028B6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Naïve</a:t>
            </a:r>
            <a:r>
              <a:rPr lang="en-US" sz="2000">
                <a:ea typeface="+mn-lt"/>
                <a:cs typeface="+mn-lt"/>
              </a:rPr>
              <a:t>: 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Naive Bayes is called "naive" because it makes a simplifying assumption known as the "naive" assumption:</a:t>
            </a:r>
            <a:endParaRPr lang="en-US" sz="20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it assumes that the features (or predictors) in the model are mutually independent given the class.</a:t>
            </a:r>
          </a:p>
          <a:p>
            <a:pPr lvl="1"/>
            <a:r>
              <a:rPr lang="en-US" sz="2000">
                <a:ea typeface="+mn-lt"/>
                <a:cs typeface="+mn-lt"/>
              </a:rPr>
              <a:t>In real-world data, features often are not completely independent, so this assumption is considered "naive."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Bayes</a:t>
            </a:r>
            <a:r>
              <a:rPr lang="en-US" sz="2000">
                <a:ea typeface="+mn-lt"/>
                <a:cs typeface="+mn-lt"/>
              </a:rPr>
              <a:t>: </a:t>
            </a:r>
          </a:p>
          <a:p>
            <a:pPr lvl="1"/>
            <a:r>
              <a:rPr lang="en-US" sz="2000">
                <a:ea typeface="+mn-lt"/>
                <a:cs typeface="+mn-lt"/>
              </a:rPr>
              <a:t>It is called Bayes because it depends on the principle of </a:t>
            </a:r>
            <a:r>
              <a:rPr lang="en-US" sz="2000">
                <a:ea typeface="+mn-lt"/>
                <a:cs typeface="+mn-lt"/>
                <a:hlinkClick r:id="rId2"/>
              </a:rPr>
              <a:t>Bayes' Theorem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8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D608-0B9A-4098-C20C-824A7591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Bayes' theorem</a:t>
            </a:r>
            <a:endParaRPr lang="en-US" sz="4000">
              <a:solidFill>
                <a:srgbClr val="FFFFFF"/>
              </a:solidFill>
              <a:cs typeface="Calibri Ligh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C47A-5E64-659D-40ED-EBE50720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Bayes' theorem is also known as Bayes' Rule or Bayes' law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Bayes’ Theorem is a simple mathematical formula used for calculating </a:t>
            </a:r>
            <a:r>
              <a:rPr lang="en-US" sz="2000" b="1">
                <a:ea typeface="+mn-lt"/>
                <a:cs typeface="+mn-lt"/>
              </a:rPr>
              <a:t>conditional probabilities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Conditional probability is a measure of the probability of an event occurring, given that another event has  occurred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2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D722C80-97FE-C8A0-25E0-8E42E35D8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575E2-7123-BEDE-8E95-5057B2A3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93B8-23AD-3274-DBC1-8E64C86B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Where,</a:t>
            </a:r>
            <a:endParaRPr lang="en-US" sz="1700">
              <a:cs typeface="Calibri" panose="020F0502020204030204"/>
            </a:endParaRPr>
          </a:p>
          <a:p>
            <a:endParaRPr lang="en-US" sz="1700"/>
          </a:p>
          <a:p>
            <a:r>
              <a:rPr lang="en-US" sz="1700">
                <a:ea typeface="+mn-lt"/>
                <a:cs typeface="+mn-lt"/>
              </a:rPr>
              <a:t>P(A|B) is Posterior probability: Probability of hypothesis A on the observed event B.</a:t>
            </a:r>
            <a:endParaRPr lang="en-US" sz="1700"/>
          </a:p>
          <a:p>
            <a:endParaRPr lang="en-US" sz="1700"/>
          </a:p>
          <a:p>
            <a:r>
              <a:rPr lang="en-US" sz="1700">
                <a:ea typeface="+mn-lt"/>
                <a:cs typeface="+mn-lt"/>
              </a:rPr>
              <a:t>P(B|A) is Likelihood probability: Probability of the evidence given that the probability of a hypothesis is true.</a:t>
            </a: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P(A) is Prior Probability: Probability of hypothesis before observing the evidence.</a:t>
            </a:r>
          </a:p>
          <a:p>
            <a:endParaRPr lang="en-US" sz="1700"/>
          </a:p>
          <a:p>
            <a:r>
              <a:rPr lang="en-US" sz="1700">
                <a:ea typeface="+mn-lt"/>
                <a:cs typeface="+mn-lt"/>
              </a:rPr>
              <a:t>P(B) is Marginal Probability: Probability of Evidence.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2558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0EED-67AC-0C23-F6F3-A9318A3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Naïve Bayes on Dataset</a:t>
            </a:r>
            <a:endParaRPr lang="en-US" dirty="0"/>
          </a:p>
        </p:txBody>
      </p:sp>
      <p:pic>
        <p:nvPicPr>
          <p:cNvPr id="4" name="Content Placeholder 3" descr=" P(y|X) = \frac{P(X|y) P(y)}{P(X)}              ">
            <a:extLst>
              <a:ext uri="{FF2B5EF4-FFF2-40B4-BE49-F238E27FC236}">
                <a16:creationId xmlns:a16="http://schemas.microsoft.com/office/drawing/2014/main" id="{EC6C0BC3-D985-A269-2330-0807D2F7A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732" y="2842209"/>
            <a:ext cx="6677743" cy="11679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1FF72-220B-8793-975B-3F38E4EC4FE7}"/>
              </a:ext>
            </a:extLst>
          </p:cNvPr>
          <p:cNvSpPr txBox="1"/>
          <p:nvPr/>
        </p:nvSpPr>
        <p:spPr>
          <a:xfrm>
            <a:off x="2726266" y="4913542"/>
            <a:ext cx="59311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where, y is class variable and X is a dependent feature vector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36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D6F02-301C-3C15-FD91-0DFF12F7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Content Placeholder 6" descr=" P(y|x_1,...,x_n) = \frac{ P(x_1|y)P(x_2|y)...P(x_n|y)P(y)}{P(x_1)P(x_2)...P(x_n)}          ">
            <a:extLst>
              <a:ext uri="{FF2B5EF4-FFF2-40B4-BE49-F238E27FC236}">
                <a16:creationId xmlns:a16="http://schemas.microsoft.com/office/drawing/2014/main" id="{4E60AB08-F32E-8896-DC5A-ABE13F75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48" y="3953293"/>
            <a:ext cx="5131088" cy="453903"/>
          </a:xfrm>
          <a:prstGeom prst="rect">
            <a:avLst/>
          </a:prstGeom>
        </p:spPr>
      </p:pic>
      <p:pic>
        <p:nvPicPr>
          <p:cNvPr id="8" name="Graphic 7" descr=" P(y|x_1,...,x_n) = \frac{P(y)\prod_{i=1}^{n}P(x_i|y)}{P(x_1)P(x_2)...P(x_n)}          ">
            <a:extLst>
              <a:ext uri="{FF2B5EF4-FFF2-40B4-BE49-F238E27FC236}">
                <a16:creationId xmlns:a16="http://schemas.microsoft.com/office/drawing/2014/main" id="{1247F7B1-5827-ADE1-5D72-DDBDA7718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165" y="3923526"/>
            <a:ext cx="5131087" cy="5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Naïve Bayes Classifier Algorithm</vt:lpstr>
      <vt:lpstr>Introduction</vt:lpstr>
      <vt:lpstr>PowerPoint Presentation</vt:lpstr>
      <vt:lpstr>Why is it called Naïve Bayes?</vt:lpstr>
      <vt:lpstr>Bayes' theorem </vt:lpstr>
      <vt:lpstr>PowerPoint Presentation</vt:lpstr>
      <vt:lpstr>PowerPoint Presentation</vt:lpstr>
      <vt:lpstr>Naïve Bayes on Dataset</vt:lpstr>
      <vt:lpstr>PowerPoint Presentation</vt:lpstr>
      <vt:lpstr>Example:    Problem:  If the weather is sunny, then the Player should play or not? </vt:lpstr>
      <vt:lpstr>  Frequency table for the Weather Conditions:  </vt:lpstr>
      <vt:lpstr>  Likelihood table weather condition:  </vt:lpstr>
      <vt:lpstr>Applying Bayes'theorem:</vt:lpstr>
      <vt:lpstr>PowerPoint Presentation</vt:lpstr>
      <vt:lpstr>PowerPoint Presentation</vt:lpstr>
      <vt:lpstr>Advantages of Naïve Bayes Classifier:</vt:lpstr>
      <vt:lpstr>Disadvantages of Naïve Bayes Classifier:</vt:lpstr>
      <vt:lpstr>Applications of Naïve Bayes Classifier</vt:lpstr>
      <vt:lpstr>Types of Naïve Bayes Model: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316</cp:revision>
  <dcterms:created xsi:type="dcterms:W3CDTF">2023-12-28T10:15:42Z</dcterms:created>
  <dcterms:modified xsi:type="dcterms:W3CDTF">2023-12-28T18:20:17Z</dcterms:modified>
</cp:coreProperties>
</file>