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4" r:id="rId4"/>
    <p:sldId id="262" r:id="rId5"/>
    <p:sldId id="263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E679-A4FF-4D34-8022-7A46C5BB937F}" v="7" dt="2023-12-27T17:17:01.570"/>
    <p1510:client id="{7851858C-FE29-4AFC-A383-AD42099B909C}" v="436" dt="2023-12-27T10:06:2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7851858C-FE29-4AFC-A383-AD42099B909C}"/>
    <pc:docChg chg="addSld delSld modSld addMainMaster delMainMaster">
      <pc:chgData name="Sajjan Adhikari" userId="S::sajjan.adhikari@infodev.com.np::a98541f7-95f9-45c0-9b82-f5486fec9333" providerId="AD" clId="Web-{7851858C-FE29-4AFC-A383-AD42099B909C}" dt="2023-12-27T10:06:29.549" v="434"/>
      <pc:docMkLst>
        <pc:docMk/>
      </pc:docMkLst>
      <pc:sldChg chg="addSp delSp modSp mod setBg modClrScheme chgLayout">
        <pc:chgData name="Sajjan Adhikari" userId="S::sajjan.adhikari@infodev.com.np::a98541f7-95f9-45c0-9b82-f5486fec9333" providerId="AD" clId="Web-{7851858C-FE29-4AFC-A383-AD42099B909C}" dt="2023-12-27T06:41:49.373" v="14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0:50.887" v="11"/>
          <ac:spMkLst>
            <pc:docMk/>
            <pc:sldMk cId="109857222" sldId="256"/>
            <ac:spMk id="9" creationId="{678CC48C-9275-4EFA-9B84-8E818500B9C1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0:50.887" v="11"/>
          <ac:spMkLst>
            <pc:docMk/>
            <pc:sldMk cId="109857222" sldId="256"/>
            <ac:spMk id="11" creationId="{0A324144-E9CF-4B12-A53E-FAC0D281D8B0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13" creationId="{E41809D1-F12E-46BB-B804-5F209D325E8B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14" creationId="{55666830-9A19-4E01-8505-D6C7F9AC5665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15" creationId="{AF2F604E-43BE-4DC3-B983-E071523364F8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17" creationId="{08C9B587-E65E-4B52-B37C-ABEBB6E87928}"/>
          </ac:spMkLst>
        </pc:spChg>
        <pc:spChg chg="add del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18" creationId="{AE9FC877-7FB6-4D22-9988-35420644E202}"/>
          </ac:spMkLst>
        </pc:spChg>
        <pc:spChg chg="add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23" creationId="{5A59F003-E00A-43F9-91DC-CC54E3B87466}"/>
          </ac:spMkLst>
        </pc:spChg>
        <pc:spChg chg="add">
          <ac:chgData name="Sajjan Adhikari" userId="S::sajjan.adhikari@infodev.com.np::a98541f7-95f9-45c0-9b82-f5486fec9333" providerId="AD" clId="Web-{7851858C-FE29-4AFC-A383-AD42099B909C}" dt="2023-12-27T06:41:49.373" v="14"/>
          <ac:spMkLst>
            <pc:docMk/>
            <pc:sldMk cId="109857222" sldId="256"/>
            <ac:spMk id="25" creationId="{D74A4382-E3AD-430A-9A1F-DFA3E0E77A7D}"/>
          </ac:spMkLst>
        </pc:spChg>
        <pc:picChg chg="add del">
          <ac:chgData name="Sajjan Adhikari" userId="S::sajjan.adhikari@infodev.com.np::a98541f7-95f9-45c0-9b82-f5486fec9333" providerId="AD" clId="Web-{7851858C-FE29-4AFC-A383-AD42099B909C}" dt="2023-12-27T06:40:50.887" v="11"/>
          <ac:picMkLst>
            <pc:docMk/>
            <pc:sldMk cId="109857222" sldId="256"/>
            <ac:picMk id="4" creationId="{3EA5DE49-4683-E1AD-36A0-830CFF54EA84}"/>
          </ac:picMkLst>
        </pc:picChg>
        <pc:picChg chg="add mod">
          <ac:chgData name="Sajjan Adhikari" userId="S::sajjan.adhikari@infodev.com.np::a98541f7-95f9-45c0-9b82-f5486fec9333" providerId="AD" clId="Web-{7851858C-FE29-4AFC-A383-AD42099B909C}" dt="2023-12-27T06:41:49.373" v="14"/>
          <ac:picMkLst>
            <pc:docMk/>
            <pc:sldMk cId="109857222" sldId="256"/>
            <ac:picMk id="16" creationId="{B8D47B2F-7B56-A815-4A41-295382785C4C}"/>
          </ac:picMkLst>
        </pc:picChg>
      </pc:sldChg>
      <pc:sldChg chg="addSp delSp modSp new">
        <pc:chgData name="Sajjan Adhikari" userId="S::sajjan.adhikari@infodev.com.np::a98541f7-95f9-45c0-9b82-f5486fec9333" providerId="AD" clId="Web-{7851858C-FE29-4AFC-A383-AD42099B909C}" dt="2023-12-27T09:22:58.502" v="212" actId="20577"/>
        <pc:sldMkLst>
          <pc:docMk/>
          <pc:sldMk cId="2439238099" sldId="257"/>
        </pc:sldMkLst>
        <pc:spChg chg="mod">
          <ac:chgData name="Sajjan Adhikari" userId="S::sajjan.adhikari@infodev.com.np::a98541f7-95f9-45c0-9b82-f5486fec9333" providerId="AD" clId="Web-{7851858C-FE29-4AFC-A383-AD42099B909C}" dt="2023-12-27T08:42:15.288" v="86" actId="20577"/>
          <ac:spMkLst>
            <pc:docMk/>
            <pc:sldMk cId="2439238099" sldId="257"/>
            <ac:spMk id="2" creationId="{3D15F6C3-83BF-0CCB-31E3-7A4DB0E9069E}"/>
          </ac:spMkLst>
        </pc:spChg>
        <pc:spChg chg="del">
          <ac:chgData name="Sajjan Adhikari" userId="S::sajjan.adhikari@infodev.com.np::a98541f7-95f9-45c0-9b82-f5486fec9333" providerId="AD" clId="Web-{7851858C-FE29-4AFC-A383-AD42099B909C}" dt="2023-12-27T06:42:26.343" v="17"/>
          <ac:spMkLst>
            <pc:docMk/>
            <pc:sldMk cId="2439238099" sldId="257"/>
            <ac:spMk id="3" creationId="{3E85A333-DEBF-495E-6C5F-36837C602C34}"/>
          </ac:spMkLst>
        </pc:spChg>
        <pc:spChg chg="add mod">
          <ac:chgData name="Sajjan Adhikari" userId="S::sajjan.adhikari@infodev.com.np::a98541f7-95f9-45c0-9b82-f5486fec9333" providerId="AD" clId="Web-{7851858C-FE29-4AFC-A383-AD42099B909C}" dt="2023-12-27T09:22:58.502" v="212" actId="20577"/>
          <ac:spMkLst>
            <pc:docMk/>
            <pc:sldMk cId="2439238099" sldId="257"/>
            <ac:spMk id="6" creationId="{D5480864-9F5E-BA7C-D823-7ED50C5E5F87}"/>
          </ac:spMkLst>
        </pc:spChg>
        <pc:picChg chg="add del mod ord">
          <ac:chgData name="Sajjan Adhikari" userId="S::sajjan.adhikari@infodev.com.np::a98541f7-95f9-45c0-9b82-f5486fec9333" providerId="AD" clId="Web-{7851858C-FE29-4AFC-A383-AD42099B909C}" dt="2023-12-27T06:42:33.906" v="18"/>
          <ac:picMkLst>
            <pc:docMk/>
            <pc:sldMk cId="2439238099" sldId="257"/>
            <ac:picMk id="4" creationId="{14B22015-427F-B3B2-725A-6AB4B4945709}"/>
          </ac:picMkLst>
        </pc:picChg>
      </pc:sldChg>
      <pc:sldChg chg="new del">
        <pc:chgData name="Sajjan Adhikari" userId="S::sajjan.adhikari@infodev.com.np::a98541f7-95f9-45c0-9b82-f5486fec9333" providerId="AD" clId="Web-{7851858C-FE29-4AFC-A383-AD42099B909C}" dt="2023-12-27T06:41:57.092" v="15"/>
        <pc:sldMkLst>
          <pc:docMk/>
          <pc:sldMk cId="2656822389" sldId="257"/>
        </pc:sldMkLst>
      </pc:sldChg>
      <pc:sldChg chg="modSp new">
        <pc:chgData name="Sajjan Adhikari" userId="S::sajjan.adhikari@infodev.com.np::a98541f7-95f9-45c0-9b82-f5486fec9333" providerId="AD" clId="Web-{7851858C-FE29-4AFC-A383-AD42099B909C}" dt="2023-12-27T08:45:40.265" v="108" actId="14100"/>
        <pc:sldMkLst>
          <pc:docMk/>
          <pc:sldMk cId="3270737515" sldId="258"/>
        </pc:sldMkLst>
        <pc:spChg chg="mod">
          <ac:chgData name="Sajjan Adhikari" userId="S::sajjan.adhikari@infodev.com.np::a98541f7-95f9-45c0-9b82-f5486fec9333" providerId="AD" clId="Web-{7851858C-FE29-4AFC-A383-AD42099B909C}" dt="2023-12-27T08:43:30.119" v="97" actId="20577"/>
          <ac:spMkLst>
            <pc:docMk/>
            <pc:sldMk cId="3270737515" sldId="258"/>
            <ac:spMk id="2" creationId="{D42F1007-F44B-8D51-AFC8-A4D8C3BFA1E6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08:45:40.265" v="108" actId="14100"/>
          <ac:spMkLst>
            <pc:docMk/>
            <pc:sldMk cId="3270737515" sldId="258"/>
            <ac:spMk id="3" creationId="{89A7ADDA-1D78-8D50-D1B0-8AF45F4E34AA}"/>
          </ac:spMkLst>
        </pc:spChg>
      </pc:sldChg>
      <pc:sldChg chg="addSp delSp modSp new">
        <pc:chgData name="Sajjan Adhikari" userId="S::sajjan.adhikari@infodev.com.np::a98541f7-95f9-45c0-9b82-f5486fec9333" providerId="AD" clId="Web-{7851858C-FE29-4AFC-A383-AD42099B909C}" dt="2023-12-27T08:49:39.117" v="112" actId="1076"/>
        <pc:sldMkLst>
          <pc:docMk/>
          <pc:sldMk cId="250232892" sldId="259"/>
        </pc:sldMkLst>
        <pc:spChg chg="del">
          <ac:chgData name="Sajjan Adhikari" userId="S::sajjan.adhikari@infodev.com.np::a98541f7-95f9-45c0-9b82-f5486fec9333" providerId="AD" clId="Web-{7851858C-FE29-4AFC-A383-AD42099B909C}" dt="2023-12-27T08:49:32.585" v="110"/>
          <ac:spMkLst>
            <pc:docMk/>
            <pc:sldMk cId="250232892" sldId="259"/>
            <ac:spMk id="3" creationId="{F3FEF326-ECC0-C065-94E1-BB5F07D3C574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8:49:39.117" v="112" actId="1076"/>
          <ac:picMkLst>
            <pc:docMk/>
            <pc:sldMk cId="250232892" sldId="259"/>
            <ac:picMk id="4" creationId="{2179CB84-4B73-0A4F-1459-61E0D50314D7}"/>
          </ac:picMkLst>
        </pc:picChg>
      </pc:sldChg>
      <pc:sldChg chg="modSp new">
        <pc:chgData name="Sajjan Adhikari" userId="S::sajjan.adhikari@infodev.com.np::a98541f7-95f9-45c0-9b82-f5486fec9333" providerId="AD" clId="Web-{7851858C-FE29-4AFC-A383-AD42099B909C}" dt="2023-12-27T09:06:15.512" v="137" actId="20577"/>
        <pc:sldMkLst>
          <pc:docMk/>
          <pc:sldMk cId="1322790215" sldId="260"/>
        </pc:sldMkLst>
        <pc:spChg chg="mod">
          <ac:chgData name="Sajjan Adhikari" userId="S::sajjan.adhikari@infodev.com.np::a98541f7-95f9-45c0-9b82-f5486fec9333" providerId="AD" clId="Web-{7851858C-FE29-4AFC-A383-AD42099B909C}" dt="2023-12-27T09:05:34.386" v="130" actId="20577"/>
          <ac:spMkLst>
            <pc:docMk/>
            <pc:sldMk cId="1322790215" sldId="260"/>
            <ac:spMk id="2" creationId="{94FA0DD3-C6A2-EFBA-84AF-592B3916891E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09:06:15.512" v="137" actId="20577"/>
          <ac:spMkLst>
            <pc:docMk/>
            <pc:sldMk cId="1322790215" sldId="260"/>
            <ac:spMk id="3" creationId="{4C131501-4BEA-5138-363D-52FA9461CE0F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09:47:42.461" v="249" actId="20577"/>
        <pc:sldMkLst>
          <pc:docMk/>
          <pc:sldMk cId="207637105" sldId="261"/>
        </pc:sldMkLst>
        <pc:spChg chg="mod">
          <ac:chgData name="Sajjan Adhikari" userId="S::sajjan.adhikari@infodev.com.np::a98541f7-95f9-45c0-9b82-f5486fec9333" providerId="AD" clId="Web-{7851858C-FE29-4AFC-A383-AD42099B909C}" dt="2023-12-27T09:46:46.272" v="229" actId="20577"/>
          <ac:spMkLst>
            <pc:docMk/>
            <pc:sldMk cId="207637105" sldId="261"/>
            <ac:spMk id="2" creationId="{C57A7EEA-CCFA-937A-E77E-856BFFA4EC80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09:47:42.461" v="249" actId="20577"/>
          <ac:spMkLst>
            <pc:docMk/>
            <pc:sldMk cId="207637105" sldId="261"/>
            <ac:spMk id="3" creationId="{AB4D0299-9E26-E59A-3F20-D310EC65821C}"/>
          </ac:spMkLst>
        </pc:spChg>
      </pc:sldChg>
      <pc:sldChg chg="addSp delSp modSp new">
        <pc:chgData name="Sajjan Adhikari" userId="S::sajjan.adhikari@infodev.com.np::a98541f7-95f9-45c0-9b82-f5486fec9333" providerId="AD" clId="Web-{7851858C-FE29-4AFC-A383-AD42099B909C}" dt="2023-12-27T09:12:23.916" v="146" actId="14100"/>
        <pc:sldMkLst>
          <pc:docMk/>
          <pc:sldMk cId="1182283824" sldId="262"/>
        </pc:sldMkLst>
        <pc:spChg chg="del">
          <ac:chgData name="Sajjan Adhikari" userId="S::sajjan.adhikari@infodev.com.np::a98541f7-95f9-45c0-9b82-f5486fec9333" providerId="AD" clId="Web-{7851858C-FE29-4AFC-A383-AD42099B909C}" dt="2023-12-27T09:12:14.181" v="143"/>
          <ac:spMkLst>
            <pc:docMk/>
            <pc:sldMk cId="1182283824" sldId="262"/>
            <ac:spMk id="3" creationId="{48640D21-77F2-BEE8-3FF2-CC6B76CBAC51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12:23.916" v="146" actId="14100"/>
          <ac:picMkLst>
            <pc:docMk/>
            <pc:sldMk cId="1182283824" sldId="262"/>
            <ac:picMk id="4" creationId="{74DE98B0-A6EE-6B72-590F-90D35F05CD60}"/>
          </ac:picMkLst>
        </pc:picChg>
      </pc:sldChg>
      <pc:sldChg chg="addSp delSp modSp new">
        <pc:chgData name="Sajjan Adhikari" userId="S::sajjan.adhikari@infodev.com.np::a98541f7-95f9-45c0-9b82-f5486fec9333" providerId="AD" clId="Web-{7851858C-FE29-4AFC-A383-AD42099B909C}" dt="2023-12-27T09:16:32.144" v="152" actId="1076"/>
        <pc:sldMkLst>
          <pc:docMk/>
          <pc:sldMk cId="3510272893" sldId="263"/>
        </pc:sldMkLst>
        <pc:spChg chg="del mod">
          <ac:chgData name="Sajjan Adhikari" userId="S::sajjan.adhikari@infodev.com.np::a98541f7-95f9-45c0-9b82-f5486fec9333" providerId="AD" clId="Web-{7851858C-FE29-4AFC-A383-AD42099B909C}" dt="2023-12-27T09:16:22.893" v="150"/>
          <ac:spMkLst>
            <pc:docMk/>
            <pc:sldMk cId="3510272893" sldId="263"/>
            <ac:spMk id="3" creationId="{A1FB80C1-A5B9-3248-7BE8-75FA3F714658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16:32.144" v="152" actId="1076"/>
          <ac:picMkLst>
            <pc:docMk/>
            <pc:sldMk cId="3510272893" sldId="263"/>
            <ac:picMk id="4" creationId="{A9D7139D-651E-F758-7988-04FA0C1A7CCA}"/>
          </ac:picMkLst>
        </pc:picChg>
      </pc:sldChg>
      <pc:sldChg chg="modSp new">
        <pc:chgData name="Sajjan Adhikari" userId="S::sajjan.adhikari@infodev.com.np::a98541f7-95f9-45c0-9b82-f5486fec9333" providerId="AD" clId="Web-{7851858C-FE29-4AFC-A383-AD42099B909C}" dt="2023-12-27T09:23:29.346" v="226" actId="20577"/>
        <pc:sldMkLst>
          <pc:docMk/>
          <pc:sldMk cId="1253378511" sldId="264"/>
        </pc:sldMkLst>
        <pc:spChg chg="mod">
          <ac:chgData name="Sajjan Adhikari" userId="S::sajjan.adhikari@infodev.com.np::a98541f7-95f9-45c0-9b82-f5486fec9333" providerId="AD" clId="Web-{7851858C-FE29-4AFC-A383-AD42099B909C}" dt="2023-12-27T09:23:29.346" v="226" actId="20577"/>
          <ac:spMkLst>
            <pc:docMk/>
            <pc:sldMk cId="1253378511" sldId="264"/>
            <ac:spMk id="3" creationId="{1876D9E0-9133-8342-F932-F8C1B94BE05D}"/>
          </ac:spMkLst>
        </pc:spChg>
      </pc:sldChg>
      <pc:sldChg chg="new del">
        <pc:chgData name="Sajjan Adhikari" userId="S::sajjan.adhikari@infodev.com.np::a98541f7-95f9-45c0-9b82-f5486fec9333" providerId="AD" clId="Web-{7851858C-FE29-4AFC-A383-AD42099B909C}" dt="2023-12-27T09:19:05.493" v="154"/>
        <pc:sldMkLst>
          <pc:docMk/>
          <pc:sldMk cId="2337477519" sldId="264"/>
        </pc:sldMkLst>
      </pc:sldChg>
      <pc:sldChg chg="addSp delSp modSp new">
        <pc:chgData name="Sajjan Adhikari" userId="S::sajjan.adhikari@infodev.com.np::a98541f7-95f9-45c0-9b82-f5486fec9333" providerId="AD" clId="Web-{7851858C-FE29-4AFC-A383-AD42099B909C}" dt="2023-12-27T09:49:49.122" v="296" actId="20577"/>
        <pc:sldMkLst>
          <pc:docMk/>
          <pc:sldMk cId="2075099297" sldId="265"/>
        </pc:sldMkLst>
        <pc:spChg chg="mod">
          <ac:chgData name="Sajjan Adhikari" userId="S::sajjan.adhikari@infodev.com.np::a98541f7-95f9-45c0-9b82-f5486fec9333" providerId="AD" clId="Web-{7851858C-FE29-4AFC-A383-AD42099B909C}" dt="2023-12-27T09:48:26.385" v="280" actId="20577"/>
          <ac:spMkLst>
            <pc:docMk/>
            <pc:sldMk cId="2075099297" sldId="265"/>
            <ac:spMk id="2" creationId="{9F0969B4-5C5C-017F-8197-93E07B657158}"/>
          </ac:spMkLst>
        </pc:spChg>
        <pc:spChg chg="del">
          <ac:chgData name="Sajjan Adhikari" userId="S::sajjan.adhikari@infodev.com.np::a98541f7-95f9-45c0-9b82-f5486fec9333" providerId="AD" clId="Web-{7851858C-FE29-4AFC-A383-AD42099B909C}" dt="2023-12-27T09:48:29.885" v="281"/>
          <ac:spMkLst>
            <pc:docMk/>
            <pc:sldMk cId="2075099297" sldId="265"/>
            <ac:spMk id="3" creationId="{C2414D98-437B-0496-CFF8-3398C26FFB34}"/>
          </ac:spMkLst>
        </pc:spChg>
        <pc:spChg chg="add mod">
          <ac:chgData name="Sajjan Adhikari" userId="S::sajjan.adhikari@infodev.com.np::a98541f7-95f9-45c0-9b82-f5486fec9333" providerId="AD" clId="Web-{7851858C-FE29-4AFC-A383-AD42099B909C}" dt="2023-12-27T09:49:49.122" v="296" actId="20577"/>
          <ac:spMkLst>
            <pc:docMk/>
            <pc:sldMk cId="2075099297" sldId="265"/>
            <ac:spMk id="5" creationId="{153BBB3F-9B2E-9CEF-1EC1-20830A430F9B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49:38.075" v="293" actId="1076"/>
          <ac:picMkLst>
            <pc:docMk/>
            <pc:sldMk cId="2075099297" sldId="265"/>
            <ac:picMk id="4" creationId="{4A85A0CF-9365-5E12-9BF5-ACC3979D786C}"/>
          </ac:picMkLst>
        </pc:picChg>
      </pc:sldChg>
      <pc:sldChg chg="addSp delSp modSp new">
        <pc:chgData name="Sajjan Adhikari" userId="S::sajjan.adhikari@infodev.com.np::a98541f7-95f9-45c0-9b82-f5486fec9333" providerId="AD" clId="Web-{7851858C-FE29-4AFC-A383-AD42099B909C}" dt="2023-12-27T09:51:02.765" v="318" actId="14100"/>
        <pc:sldMkLst>
          <pc:docMk/>
          <pc:sldMk cId="3567467638" sldId="266"/>
        </pc:sldMkLst>
        <pc:spChg chg="mod">
          <ac:chgData name="Sajjan Adhikari" userId="S::sajjan.adhikari@infodev.com.np::a98541f7-95f9-45c0-9b82-f5486fec9333" providerId="AD" clId="Web-{7851858C-FE29-4AFC-A383-AD42099B909C}" dt="2023-12-27T09:50:13.795" v="309" actId="20577"/>
          <ac:spMkLst>
            <pc:docMk/>
            <pc:sldMk cId="3567467638" sldId="266"/>
            <ac:spMk id="2" creationId="{B9DCDEE2-2B0D-3982-81E0-64BF2488FE46}"/>
          </ac:spMkLst>
        </pc:spChg>
        <pc:spChg chg="del">
          <ac:chgData name="Sajjan Adhikari" userId="S::sajjan.adhikari@infodev.com.np::a98541f7-95f9-45c0-9b82-f5486fec9333" providerId="AD" clId="Web-{7851858C-FE29-4AFC-A383-AD42099B909C}" dt="2023-12-27T09:50:20.842" v="310"/>
          <ac:spMkLst>
            <pc:docMk/>
            <pc:sldMk cId="3567467638" sldId="266"/>
            <ac:spMk id="3" creationId="{A81167E4-0CFC-C562-F843-2DC0D39FA6CF}"/>
          </ac:spMkLst>
        </pc:spChg>
        <pc:spChg chg="add mod">
          <ac:chgData name="Sajjan Adhikari" userId="S::sajjan.adhikari@infodev.com.np::a98541f7-95f9-45c0-9b82-f5486fec9333" providerId="AD" clId="Web-{7851858C-FE29-4AFC-A383-AD42099B909C}" dt="2023-12-27T09:51:02.765" v="318" actId="14100"/>
          <ac:spMkLst>
            <pc:docMk/>
            <pc:sldMk cId="3567467638" sldId="266"/>
            <ac:spMk id="5" creationId="{AF41F7AD-5F54-64E7-FADA-0858C6C4E269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50:32.405" v="312" actId="14100"/>
          <ac:picMkLst>
            <pc:docMk/>
            <pc:sldMk cId="3567467638" sldId="266"/>
            <ac:picMk id="4" creationId="{F1892178-1016-D982-6D23-6E76F81EDC41}"/>
          </ac:picMkLst>
        </pc:picChg>
      </pc:sldChg>
      <pc:sldChg chg="addSp delSp modSp new">
        <pc:chgData name="Sajjan Adhikari" userId="S::sajjan.adhikari@infodev.com.np::a98541f7-95f9-45c0-9b82-f5486fec9333" providerId="AD" clId="Web-{7851858C-FE29-4AFC-A383-AD42099B909C}" dt="2023-12-27T09:53:32.036" v="322" actId="1076"/>
        <pc:sldMkLst>
          <pc:docMk/>
          <pc:sldMk cId="3302842846" sldId="267"/>
        </pc:sldMkLst>
        <pc:spChg chg="del">
          <ac:chgData name="Sajjan Adhikari" userId="S::sajjan.adhikari@infodev.com.np::a98541f7-95f9-45c0-9b82-f5486fec9333" providerId="AD" clId="Web-{7851858C-FE29-4AFC-A383-AD42099B909C}" dt="2023-12-27T09:53:23.099" v="320"/>
          <ac:spMkLst>
            <pc:docMk/>
            <pc:sldMk cId="3302842846" sldId="267"/>
            <ac:spMk id="3" creationId="{BAAEF997-5F5F-EAAE-4E29-6A66983993A1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53:32.036" v="322" actId="1076"/>
          <ac:picMkLst>
            <pc:docMk/>
            <pc:sldMk cId="3302842846" sldId="267"/>
            <ac:picMk id="4" creationId="{12E801AA-0F77-143A-296D-C72698F0C4A0}"/>
          </ac:picMkLst>
        </pc:picChg>
      </pc:sldChg>
      <pc:sldChg chg="addSp delSp modSp new">
        <pc:chgData name="Sajjan Adhikari" userId="S::sajjan.adhikari@infodev.com.np::a98541f7-95f9-45c0-9b82-f5486fec9333" providerId="AD" clId="Web-{7851858C-FE29-4AFC-A383-AD42099B909C}" dt="2023-12-27T09:53:57.240" v="327" actId="14100"/>
        <pc:sldMkLst>
          <pc:docMk/>
          <pc:sldMk cId="3651161445" sldId="268"/>
        </pc:sldMkLst>
        <pc:spChg chg="del">
          <ac:chgData name="Sajjan Adhikari" userId="S::sajjan.adhikari@infodev.com.np::a98541f7-95f9-45c0-9b82-f5486fec9333" providerId="AD" clId="Web-{7851858C-FE29-4AFC-A383-AD42099B909C}" dt="2023-12-27T09:53:46.537" v="324"/>
          <ac:spMkLst>
            <pc:docMk/>
            <pc:sldMk cId="3651161445" sldId="268"/>
            <ac:spMk id="3" creationId="{ACBE5C58-697E-98C5-5923-4A6C22385CEA}"/>
          </ac:spMkLst>
        </pc:spChg>
        <pc:picChg chg="add mod ord">
          <ac:chgData name="Sajjan Adhikari" userId="S::sajjan.adhikari@infodev.com.np::a98541f7-95f9-45c0-9b82-f5486fec9333" providerId="AD" clId="Web-{7851858C-FE29-4AFC-A383-AD42099B909C}" dt="2023-12-27T09:53:57.240" v="327" actId="14100"/>
          <ac:picMkLst>
            <pc:docMk/>
            <pc:sldMk cId="3651161445" sldId="268"/>
            <ac:picMk id="4" creationId="{E98FF7F0-3926-A3BC-4203-58F98223F87A}"/>
          </ac:picMkLst>
        </pc:picChg>
      </pc:sldChg>
      <pc:sldChg chg="modSp new">
        <pc:chgData name="Sajjan Adhikari" userId="S::sajjan.adhikari@infodev.com.np::a98541f7-95f9-45c0-9b82-f5486fec9333" providerId="AD" clId="Web-{7851858C-FE29-4AFC-A383-AD42099B909C}" dt="2023-12-27T09:58:38.188" v="363" actId="20577"/>
        <pc:sldMkLst>
          <pc:docMk/>
          <pc:sldMk cId="1829538822" sldId="269"/>
        </pc:sldMkLst>
        <pc:spChg chg="mod">
          <ac:chgData name="Sajjan Adhikari" userId="S::sajjan.adhikari@infodev.com.np::a98541f7-95f9-45c0-9b82-f5486fec9333" providerId="AD" clId="Web-{7851858C-FE29-4AFC-A383-AD42099B909C}" dt="2023-12-27T09:58:38.188" v="363" actId="20577"/>
          <ac:spMkLst>
            <pc:docMk/>
            <pc:sldMk cId="1829538822" sldId="269"/>
            <ac:spMk id="3" creationId="{A58C9DD5-852C-A83E-34C2-7ECD8FE3B9CA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1:43.085" v="384" actId="20577"/>
        <pc:sldMkLst>
          <pc:docMk/>
          <pc:sldMk cId="1262329270" sldId="270"/>
        </pc:sldMkLst>
        <pc:spChg chg="mod">
          <ac:chgData name="Sajjan Adhikari" userId="S::sajjan.adhikari@infodev.com.np::a98541f7-95f9-45c0-9b82-f5486fec9333" providerId="AD" clId="Web-{7851858C-FE29-4AFC-A383-AD42099B909C}" dt="2023-12-27T10:00:03.550" v="365" actId="20577"/>
          <ac:spMkLst>
            <pc:docMk/>
            <pc:sldMk cId="1262329270" sldId="270"/>
            <ac:spMk id="2" creationId="{D9980598-5898-D0EF-BB13-85C0CC339F81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10:01:43.085" v="384" actId="20577"/>
          <ac:spMkLst>
            <pc:docMk/>
            <pc:sldMk cId="1262329270" sldId="270"/>
            <ac:spMk id="3" creationId="{AFBE611C-BC25-6CCE-2603-FAE2B14356BD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2:41.134" v="399" actId="20577"/>
        <pc:sldMkLst>
          <pc:docMk/>
          <pc:sldMk cId="1269067141" sldId="271"/>
        </pc:sldMkLst>
        <pc:spChg chg="mod">
          <ac:chgData name="Sajjan Adhikari" userId="S::sajjan.adhikari@infodev.com.np::a98541f7-95f9-45c0-9b82-f5486fec9333" providerId="AD" clId="Web-{7851858C-FE29-4AFC-A383-AD42099B909C}" dt="2023-12-27T10:02:41.134" v="399" actId="20577"/>
          <ac:spMkLst>
            <pc:docMk/>
            <pc:sldMk cId="1269067141" sldId="271"/>
            <ac:spMk id="3" creationId="{D0F880DC-CA10-0289-2687-6C34C747C90E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2:46.056" v="402" actId="20577"/>
        <pc:sldMkLst>
          <pc:docMk/>
          <pc:sldMk cId="2073663970" sldId="272"/>
        </pc:sldMkLst>
        <pc:spChg chg="mod">
          <ac:chgData name="Sajjan Adhikari" userId="S::sajjan.adhikari@infodev.com.np::a98541f7-95f9-45c0-9b82-f5486fec9333" providerId="AD" clId="Web-{7851858C-FE29-4AFC-A383-AD42099B909C}" dt="2023-12-27T10:02:46.056" v="402" actId="20577"/>
          <ac:spMkLst>
            <pc:docMk/>
            <pc:sldMk cId="2073663970" sldId="272"/>
            <ac:spMk id="3" creationId="{D71720BE-C31B-3419-8FF2-5E8FBEDB34F3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5:15.874" v="411" actId="20577"/>
        <pc:sldMkLst>
          <pc:docMk/>
          <pc:sldMk cId="1406493672" sldId="273"/>
        </pc:sldMkLst>
        <pc:spChg chg="mod">
          <ac:chgData name="Sajjan Adhikari" userId="S::sajjan.adhikari@infodev.com.np::a98541f7-95f9-45c0-9b82-f5486fec9333" providerId="AD" clId="Web-{7851858C-FE29-4AFC-A383-AD42099B909C}" dt="2023-12-27T10:05:04.780" v="409" actId="20577"/>
          <ac:spMkLst>
            <pc:docMk/>
            <pc:sldMk cId="1406493672" sldId="273"/>
            <ac:spMk id="2" creationId="{CFA3BAD8-71A5-08B2-1307-61CB019CD147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10:05:15.874" v="411" actId="20577"/>
          <ac:spMkLst>
            <pc:docMk/>
            <pc:sldMk cId="1406493672" sldId="273"/>
            <ac:spMk id="3" creationId="{1F49AAD7-5103-AB67-22C1-57A4356277DF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5:33.047" v="415" actId="20577"/>
        <pc:sldMkLst>
          <pc:docMk/>
          <pc:sldMk cId="790491452" sldId="274"/>
        </pc:sldMkLst>
        <pc:spChg chg="mod">
          <ac:chgData name="Sajjan Adhikari" userId="S::sajjan.adhikari@infodev.com.np::a98541f7-95f9-45c0-9b82-f5486fec9333" providerId="AD" clId="Web-{7851858C-FE29-4AFC-A383-AD42099B909C}" dt="2023-12-27T10:05:29.640" v="414" actId="20577"/>
          <ac:spMkLst>
            <pc:docMk/>
            <pc:sldMk cId="790491452" sldId="274"/>
            <ac:spMk id="2" creationId="{DC37A942-1B9A-401F-FB78-F20D5BC2648D}"/>
          </ac:spMkLst>
        </pc:spChg>
        <pc:spChg chg="mod">
          <ac:chgData name="Sajjan Adhikari" userId="S::sajjan.adhikari@infodev.com.np::a98541f7-95f9-45c0-9b82-f5486fec9333" providerId="AD" clId="Web-{7851858C-FE29-4AFC-A383-AD42099B909C}" dt="2023-12-27T10:05:33.047" v="415" actId="20577"/>
          <ac:spMkLst>
            <pc:docMk/>
            <pc:sldMk cId="790491452" sldId="274"/>
            <ac:spMk id="3" creationId="{E2231605-26E5-8469-2AFD-8702F8F51325}"/>
          </ac:spMkLst>
        </pc:spChg>
      </pc:sldChg>
      <pc:sldChg chg="modSp new">
        <pc:chgData name="Sajjan Adhikari" userId="S::sajjan.adhikari@infodev.com.np::a98541f7-95f9-45c0-9b82-f5486fec9333" providerId="AD" clId="Web-{7851858C-FE29-4AFC-A383-AD42099B909C}" dt="2023-12-27T10:06:12.173" v="430" actId="20577"/>
        <pc:sldMkLst>
          <pc:docMk/>
          <pc:sldMk cId="2783256454" sldId="275"/>
        </pc:sldMkLst>
        <pc:spChg chg="mod">
          <ac:chgData name="Sajjan Adhikari" userId="S::sajjan.adhikari@infodev.com.np::a98541f7-95f9-45c0-9b82-f5486fec9333" providerId="AD" clId="Web-{7851858C-FE29-4AFC-A383-AD42099B909C}" dt="2023-12-27T10:06:12.173" v="430" actId="20577"/>
          <ac:spMkLst>
            <pc:docMk/>
            <pc:sldMk cId="2783256454" sldId="275"/>
            <ac:spMk id="3" creationId="{28B1F2E3-D15B-E2E9-E9B6-080BC82975FF}"/>
          </ac:spMkLst>
        </pc:spChg>
      </pc:sldChg>
      <pc:sldChg chg="addSp delSp modSp new del">
        <pc:chgData name="Sajjan Adhikari" userId="S::sajjan.adhikari@infodev.com.np::a98541f7-95f9-45c0-9b82-f5486fec9333" providerId="AD" clId="Web-{7851858C-FE29-4AFC-A383-AD42099B909C}" dt="2023-12-27T10:06:29.549" v="434"/>
        <pc:sldMkLst>
          <pc:docMk/>
          <pc:sldMk cId="1454189475" sldId="276"/>
        </pc:sldMkLst>
        <pc:spChg chg="del">
          <ac:chgData name="Sajjan Adhikari" userId="S::sajjan.adhikari@infodev.com.np::a98541f7-95f9-45c0-9b82-f5486fec9333" providerId="AD" clId="Web-{7851858C-FE29-4AFC-A383-AD42099B909C}" dt="2023-12-27T10:06:20.189" v="432"/>
          <ac:spMkLst>
            <pc:docMk/>
            <pc:sldMk cId="1454189475" sldId="276"/>
            <ac:spMk id="3" creationId="{2C78A5F3-81FB-DF70-4568-AF64A6A1478A}"/>
          </ac:spMkLst>
        </pc:spChg>
        <pc:spChg chg="add mod">
          <ac:chgData name="Sajjan Adhikari" userId="S::sajjan.adhikari@infodev.com.np::a98541f7-95f9-45c0-9b82-f5486fec9333" providerId="AD" clId="Web-{7851858C-FE29-4AFC-A383-AD42099B909C}" dt="2023-12-27T10:06:26.705" v="433"/>
          <ac:spMkLst>
            <pc:docMk/>
            <pc:sldMk cId="1454189475" sldId="276"/>
            <ac:spMk id="6" creationId="{AC241B22-E807-23AF-263F-2DAE0DA0650F}"/>
          </ac:spMkLst>
        </pc:spChg>
        <pc:picChg chg="add del mod ord">
          <ac:chgData name="Sajjan Adhikari" userId="S::sajjan.adhikari@infodev.com.np::a98541f7-95f9-45c0-9b82-f5486fec9333" providerId="AD" clId="Web-{7851858C-FE29-4AFC-A383-AD42099B909C}" dt="2023-12-27T10:06:26.705" v="433"/>
          <ac:picMkLst>
            <pc:docMk/>
            <pc:sldMk cId="1454189475" sldId="276"/>
            <ac:picMk id="4" creationId="{21E9918F-97A0-4D49-2E07-3EA6C5BEC331}"/>
          </ac:picMkLst>
        </pc:picChg>
      </pc:sldChg>
      <pc:sldMasterChg chg="add del addSldLayout delSldLayout">
        <pc:chgData name="Sajjan Adhikari" userId="S::sajjan.adhikari@infodev.com.np::a98541f7-95f9-45c0-9b82-f5486fec9333" providerId="AD" clId="Web-{7851858C-FE29-4AFC-A383-AD42099B909C}" dt="2023-12-27T06:40:51.012" v="12"/>
        <pc:sldMasterMkLst>
          <pc:docMk/>
          <pc:sldMasterMk cId="2460954070" sldId="2147483660"/>
        </pc:sldMasterMkLst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jjan Adhikari" userId="S::sajjan.adhikari@infodev.com.np::a98541f7-95f9-45c0-9b82-f5486fec9333" providerId="AD" clId="Web-{7851858C-FE29-4AFC-A383-AD42099B909C}" dt="2023-12-27T06:40:50.887" v="11"/>
        <pc:sldMasterMkLst>
          <pc:docMk/>
          <pc:sldMasterMk cId="1770189266" sldId="2147483672"/>
        </pc:sldMasterMkLst>
        <pc:sldLayoutChg chg="add del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259472481" sldId="2147483673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151924796" sldId="2147483674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1235707971" sldId="2147483675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105576737" sldId="2147483676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1192307650" sldId="2147483677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4294940224" sldId="2147483678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968043511" sldId="2147483679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3227140262" sldId="2147483680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619707292" sldId="2147483681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174198250" sldId="2147483682"/>
          </pc:sldLayoutMkLst>
        </pc:sldLayoutChg>
        <pc:sldLayoutChg chg="add del replId">
          <pc:chgData name="Sajjan Adhikari" userId="S::sajjan.adhikari@infodev.com.np::a98541f7-95f9-45c0-9b82-f5486fec9333" providerId="AD" clId="Web-{7851858C-FE29-4AFC-A383-AD42099B909C}" dt="2023-12-27T06:40:50.887" v="11"/>
          <pc:sldLayoutMkLst>
            <pc:docMk/>
            <pc:sldMasterMk cId="1770189266" sldId="2147483672"/>
            <pc:sldLayoutMk cId="2397432109" sldId="2147483683"/>
          </pc:sldLayoutMkLst>
        </pc:sldLayoutChg>
      </pc:sldMasterChg>
      <pc:sldMasterChg chg="add addSldLayout">
        <pc:chgData name="Sajjan Adhikari" userId="S::sajjan.adhikari@infodev.com.np::a98541f7-95f9-45c0-9b82-f5486fec9333" providerId="AD" clId="Web-{7851858C-FE29-4AFC-A383-AD42099B909C}" dt="2023-12-27T06:40:51.012" v="12"/>
        <pc:sldMasterMkLst>
          <pc:docMk/>
          <pc:sldMasterMk cId="845856729" sldId="2147483698"/>
        </pc:sldMasterMkLst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2602360402" sldId="2147483687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1827521787" sldId="2147483688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394551756" sldId="2147483689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798811334" sldId="2147483690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4154078436" sldId="2147483691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3159121830" sldId="2147483692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544997637" sldId="2147483693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1894818858" sldId="2147483694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3272901291" sldId="2147483695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3537654946" sldId="2147483696"/>
          </pc:sldLayoutMkLst>
        </pc:sldLayoutChg>
        <pc:sldLayoutChg chg="add">
          <pc:chgData name="Sajjan Adhikari" userId="S::sajjan.adhikari@infodev.com.np::a98541f7-95f9-45c0-9b82-f5486fec9333" providerId="AD" clId="Web-{7851858C-FE29-4AFC-A383-AD42099B909C}" dt="2023-12-27T06:40:51.012" v="12"/>
          <pc:sldLayoutMkLst>
            <pc:docMk/>
            <pc:sldMasterMk cId="845856729" sldId="2147483698"/>
            <pc:sldLayoutMk cId="4125692050" sldId="2147483697"/>
          </pc:sldLayoutMkLst>
        </pc:sldLayoutChg>
      </pc:sldMasterChg>
    </pc:docChg>
  </pc:docChgLst>
  <pc:docChgLst>
    <pc:chgData name="Sajjan Adhikari" userId="S::sajjan.adhikari@infodev.com.np::a98541f7-95f9-45c0-9b82-f5486fec9333" providerId="AD" clId="Web-{31B8E679-A4FF-4D34-8022-7A46C5BB937F}"/>
    <pc:docChg chg="addSld modSld">
      <pc:chgData name="Sajjan Adhikari" userId="S::sajjan.adhikari@infodev.com.np::a98541f7-95f9-45c0-9b82-f5486fec9333" providerId="AD" clId="Web-{31B8E679-A4FF-4D34-8022-7A46C5BB937F}" dt="2023-12-27T17:17:01.570" v="6" actId="14100"/>
      <pc:docMkLst>
        <pc:docMk/>
      </pc:docMkLst>
      <pc:sldChg chg="addSp delSp modSp new">
        <pc:chgData name="Sajjan Adhikari" userId="S::sajjan.adhikari@infodev.com.np::a98541f7-95f9-45c0-9b82-f5486fec9333" providerId="AD" clId="Web-{31B8E679-A4FF-4D34-8022-7A46C5BB937F}" dt="2023-12-27T17:17:01.570" v="6" actId="14100"/>
        <pc:sldMkLst>
          <pc:docMk/>
          <pc:sldMk cId="3861802868" sldId="276"/>
        </pc:sldMkLst>
        <pc:spChg chg="del mod">
          <ac:chgData name="Sajjan Adhikari" userId="S::sajjan.adhikari@infodev.com.np::a98541f7-95f9-45c0-9b82-f5486fec9333" providerId="AD" clId="Web-{31B8E679-A4FF-4D34-8022-7A46C5BB937F}" dt="2023-12-27T17:16:52.461" v="3"/>
          <ac:spMkLst>
            <pc:docMk/>
            <pc:sldMk cId="3861802868" sldId="276"/>
            <ac:spMk id="3" creationId="{4BECE09B-FE86-9297-044E-C6AE3481EFE0}"/>
          </ac:spMkLst>
        </pc:spChg>
        <pc:picChg chg="add mod ord">
          <ac:chgData name="Sajjan Adhikari" userId="S::sajjan.adhikari@infodev.com.np::a98541f7-95f9-45c0-9b82-f5486fec9333" providerId="AD" clId="Web-{31B8E679-A4FF-4D34-8022-7A46C5BB937F}" dt="2023-12-27T17:17:01.570" v="6" actId="14100"/>
          <ac:picMkLst>
            <pc:docMk/>
            <pc:sldMk cId="3861802868" sldId="276"/>
            <ac:picMk id="4" creationId="{CE598A33-56BE-AA76-274A-883C8905DC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9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Vibrant green forest">
            <a:extLst>
              <a:ext uri="{FF2B5EF4-FFF2-40B4-BE49-F238E27FC236}">
                <a16:creationId xmlns:a16="http://schemas.microsoft.com/office/drawing/2014/main" id="{B8D47B2F-7B56-A815-4A41-29538278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7" b="797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Random Forest 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69B4-5C5C-017F-8197-93E07B65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buying a house</a:t>
            </a:r>
          </a:p>
        </p:txBody>
      </p:sp>
      <p:pic>
        <p:nvPicPr>
          <p:cNvPr id="4" name="Content Placeholder 3" descr="A diagram of a house&#10;&#10;Description automatically generated">
            <a:extLst>
              <a:ext uri="{FF2B5EF4-FFF2-40B4-BE49-F238E27FC236}">
                <a16:creationId xmlns:a16="http://schemas.microsoft.com/office/drawing/2014/main" id="{4A85A0CF-9365-5E12-9BF5-ACC3979D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533" y="1816730"/>
            <a:ext cx="6229536" cy="49161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BBB3F-9B2E-9CEF-1EC1-20830A430F9B}"/>
              </a:ext>
            </a:extLst>
          </p:cNvPr>
          <p:cNvSpPr txBox="1"/>
          <p:nvPr/>
        </p:nvSpPr>
        <p:spPr>
          <a:xfrm>
            <a:off x="699246" y="2407023"/>
            <a:ext cx="44631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Decision trees are built on the entire data set by using all the predictor variables.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509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DEE2-2B0D-3982-81E0-64BF2488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Random Forest for buying a house</a:t>
            </a:r>
            <a:endParaRPr lang="en-US" dirty="0"/>
          </a:p>
        </p:txBody>
      </p:sp>
      <p:pic>
        <p:nvPicPr>
          <p:cNvPr id="4" name="Content Placeholder 3" descr="A diagram of a house&#10;&#10;Description automatically generated">
            <a:extLst>
              <a:ext uri="{FF2B5EF4-FFF2-40B4-BE49-F238E27FC236}">
                <a16:creationId xmlns:a16="http://schemas.microsoft.com/office/drawing/2014/main" id="{F1892178-1016-D982-6D23-6E76F81E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684" y="2219296"/>
            <a:ext cx="6530295" cy="42979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1F7AD-5F54-64E7-FADA-0858C6C4E269}"/>
              </a:ext>
            </a:extLst>
          </p:cNvPr>
          <p:cNvSpPr txBox="1"/>
          <p:nvPr/>
        </p:nvSpPr>
        <p:spPr>
          <a:xfrm>
            <a:off x="995082" y="2662517"/>
            <a:ext cx="38269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It randomly selects a set of parameters and creates a decision tree for each set of chosen parameters.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46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4B6-48D5-5A17-0D51-630BEFCF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parking space&#10;&#10;Description automatically generated">
            <a:extLst>
              <a:ext uri="{FF2B5EF4-FFF2-40B4-BE49-F238E27FC236}">
                <a16:creationId xmlns:a16="http://schemas.microsoft.com/office/drawing/2014/main" id="{12E801AA-0F77-143A-296D-C72698F0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827" y="1730466"/>
            <a:ext cx="6448232" cy="4815545"/>
          </a:xfrm>
        </p:spPr>
      </p:pic>
    </p:spTree>
    <p:extLst>
      <p:ext uri="{BB962C8B-B14F-4D97-AF65-F5344CB8AC3E}">
        <p14:creationId xmlns:p14="http://schemas.microsoft.com/office/powerpoint/2010/main" val="330284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C4A4-15AE-7034-D132-3F48BC9B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house&#10;&#10;Description automatically generated">
            <a:extLst>
              <a:ext uri="{FF2B5EF4-FFF2-40B4-BE49-F238E27FC236}">
                <a16:creationId xmlns:a16="http://schemas.microsoft.com/office/drawing/2014/main" id="{E98FF7F0-3926-A3BC-4203-58F98223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87" y="1931749"/>
            <a:ext cx="6190439" cy="4686149"/>
          </a:xfrm>
        </p:spPr>
      </p:pic>
    </p:spTree>
    <p:extLst>
      <p:ext uri="{BB962C8B-B14F-4D97-AF65-F5344CB8AC3E}">
        <p14:creationId xmlns:p14="http://schemas.microsoft.com/office/powerpoint/2010/main" val="3651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CF06-B917-735C-9912-F56CC96D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98A33-56BE-AA76-274A-883C8905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09" y="2107437"/>
            <a:ext cx="9891622" cy="5571225"/>
          </a:xfrm>
        </p:spPr>
      </p:pic>
    </p:spTree>
    <p:extLst>
      <p:ext uri="{BB962C8B-B14F-4D97-AF65-F5344CB8AC3E}">
        <p14:creationId xmlns:p14="http://schemas.microsoft.com/office/powerpoint/2010/main" val="386180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B8B-D874-AE1B-9566-0F010879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9DD5-852C-A83E-34C2-7ECD8FE3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Each decision tree only takes three parameters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Each decision tree predicts the outcome based on the respective predictor variables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takes the average of the results from all the decision trees in the random forest.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0598-5898-D0EF-BB13-85C0CC3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Important Hyperparameters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611C-BC25-6CCE-2603-FAE2B143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Hyperparameters to enhance the predictive power</a:t>
            </a:r>
            <a:endParaRPr lang="en-US" b="1" dirty="0"/>
          </a:p>
          <a:p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: Number of trees built by the algorithm before averaging the products.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max_features</a:t>
            </a:r>
            <a:r>
              <a:rPr lang="en-US" dirty="0">
                <a:ea typeface="+mn-lt"/>
                <a:cs typeface="+mn-lt"/>
              </a:rPr>
              <a:t>: Maximum number of features random forest uses before considering splitting a node.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mini_sample_leaf</a:t>
            </a:r>
            <a:r>
              <a:rPr lang="en-US" dirty="0">
                <a:ea typeface="+mn-lt"/>
                <a:cs typeface="+mn-lt"/>
              </a:rPr>
              <a:t>: Determines the minimum number of leaves required to split an internal node.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78F1-0617-387D-5A9A-B6AE6376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80DC-CA10-0289-2687-6C34C747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hyperparameters to increase the speed of the model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n_jobs</a:t>
            </a:r>
            <a:r>
              <a:rPr lang="en-US" dirty="0">
                <a:ea typeface="+mn-lt"/>
                <a:cs typeface="+mn-lt"/>
              </a:rPr>
              <a:t>: Conveys to the engine how many processors are allowed to use. If the value is 1, it can use only one processor, but if the value is -1,, there is no limit.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random_state</a:t>
            </a:r>
            <a:r>
              <a:rPr lang="en-US" dirty="0">
                <a:ea typeface="+mn-lt"/>
                <a:cs typeface="+mn-lt"/>
              </a:rPr>
              <a:t>: Controls randomness of the sample. The model will always produce the same results if it has a definite value of random state and if it has been given the same hyperparameters and the same training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6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BBB0-98BD-7500-36CB-757848B1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20BE-C31B-3419-8FF2-5E8FBEDB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oob_score</a:t>
            </a:r>
            <a:r>
              <a:rPr lang="en-US" dirty="0">
                <a:ea typeface="+mn-lt"/>
                <a:cs typeface="+mn-lt"/>
              </a:rPr>
              <a:t>: OOB (Out Of the Bag) is a random forest cross-validation method. In this, one-third of the sample is not used to train the data but to evaluate its performance.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BAD8-71A5-08B2-1307-61CB01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Advantages of 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AAD7-5103-AB67-22C1-57A4356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Random Forest can perform both Classification and Regression tasks.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capable of handling large datasets with high dimensionality.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enhances the accuracy of the model and prevents the overfitting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9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6C3-83BF-0CCB-31E3-7A4DB0E9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0864-9F5E-BA7C-D823-7ED50C5E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It is a </a:t>
            </a:r>
            <a:r>
              <a:rPr lang="en-US" dirty="0">
                <a:ea typeface="+mn-lt"/>
                <a:cs typeface="+mn-lt"/>
              </a:rPr>
              <a:t>supervised machine learning algorithm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be used for both Classification and Regression problems in ML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Random Forest is just a bunch of Decision Trees.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Random forest is the solution to overfitting problem of decision tree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23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A942-1B9A-401F-FB78-F20D5BC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Disadvantages of Random Forest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1605-26E5-8469-2AFD-8702F8F5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Although random forest can be used for both classification and regression tasks, it is not more suitable for Regression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9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B732-0D47-C011-C80B-274AFDD9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F2E3-D15B-E2E9-E9B6-080BC829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  Thank You </a:t>
            </a:r>
          </a:p>
        </p:txBody>
      </p:sp>
    </p:spTree>
    <p:extLst>
      <p:ext uri="{BB962C8B-B14F-4D97-AF65-F5344CB8AC3E}">
        <p14:creationId xmlns:p14="http://schemas.microsoft.com/office/powerpoint/2010/main" val="27832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3C93-752F-2D59-78FD-B987D4D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D9E0-9133-8342-F932-F8C1B94B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It is based on the concept of </a:t>
            </a:r>
            <a:r>
              <a:rPr lang="en-US" b="1" dirty="0">
                <a:ea typeface="+mn-lt"/>
                <a:cs typeface="+mn-lt"/>
              </a:rPr>
              <a:t>ensemble learning</a:t>
            </a:r>
            <a:endParaRPr lang="en-US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Makes multiple decision tree and based on the majority votes of predictions, and it predicts the final output.</a:t>
            </a:r>
          </a:p>
          <a:p>
            <a:pPr marL="457200" indent="-457200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greater number of trees in the forest leads to higher accuracy and prevents the problem of overfitting.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37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F100-47E8-67C6-8AEA-200D813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tree&#10;&#10;Description automatically generated">
            <a:extLst>
              <a:ext uri="{FF2B5EF4-FFF2-40B4-BE49-F238E27FC236}">
                <a16:creationId xmlns:a16="http://schemas.microsoft.com/office/drawing/2014/main" id="{74DE98B0-A6EE-6B72-590F-90D35F05C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58" y="1845485"/>
            <a:ext cx="6738887" cy="4815545"/>
          </a:xfrm>
        </p:spPr>
      </p:pic>
    </p:spTree>
    <p:extLst>
      <p:ext uri="{BB962C8B-B14F-4D97-AF65-F5344CB8AC3E}">
        <p14:creationId xmlns:p14="http://schemas.microsoft.com/office/powerpoint/2010/main" val="118228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DEFC-2FCB-0625-3C73-4B2BA5E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fruit trees&#10;&#10;Description automatically generated">
            <a:extLst>
              <a:ext uri="{FF2B5EF4-FFF2-40B4-BE49-F238E27FC236}">
                <a16:creationId xmlns:a16="http://schemas.microsoft.com/office/drawing/2014/main" id="{A9D7139D-651E-F758-7988-04FA0C1A7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24" y="1725141"/>
            <a:ext cx="5902324" cy="4367388"/>
          </a:xfrm>
        </p:spPr>
      </p:pic>
    </p:spTree>
    <p:extLst>
      <p:ext uri="{BB962C8B-B14F-4D97-AF65-F5344CB8AC3E}">
        <p14:creationId xmlns:p14="http://schemas.microsoft.com/office/powerpoint/2010/main" val="35102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007-F44B-8D51-AFC8-A4D8C3BF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ADDA-1D78-8D50-D1B0-8AF45F4E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59157"/>
            <a:ext cx="10168128" cy="4413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Ensemble learning helps improve machine learning results </a:t>
            </a:r>
            <a:r>
              <a:rPr lang="en-US">
                <a:ea typeface="+mn-lt"/>
                <a:cs typeface="+mn-lt"/>
              </a:rPr>
              <a:t>by combining several models.</a:t>
            </a:r>
          </a:p>
          <a:p>
            <a:r>
              <a:rPr lang="en-US" dirty="0">
                <a:ea typeface="+mn-lt"/>
                <a:cs typeface="+mn-lt"/>
              </a:rPr>
              <a:t>We can use these techniques for regression as well as classification problems.</a:t>
            </a:r>
          </a:p>
          <a:p>
            <a:r>
              <a:rPr lang="en-US" dirty="0">
                <a:ea typeface="+mn-lt"/>
                <a:cs typeface="+mn-lt"/>
              </a:rPr>
              <a:t>The final prediction from these </a:t>
            </a:r>
            <a:r>
              <a:rPr lang="en-US" err="1">
                <a:ea typeface="+mn-lt"/>
                <a:cs typeface="+mn-lt"/>
              </a:rPr>
              <a:t>ensembling</a:t>
            </a:r>
            <a:r>
              <a:rPr lang="en-US" dirty="0">
                <a:ea typeface="+mn-lt"/>
                <a:cs typeface="+mn-lt"/>
              </a:rPr>
              <a:t> techniques is obtained by combining results from several base models.</a:t>
            </a:r>
          </a:p>
          <a:p>
            <a:r>
              <a:rPr lang="en-US" dirty="0">
                <a:ea typeface="+mn-lt"/>
                <a:cs typeface="+mn-lt"/>
              </a:rPr>
              <a:t>Averaging, voting and stacking are some of the ways the results are combined to obtain a final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524F-EA39-E83A-6FA5-E65E64FB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dataset&#10;&#10;Description automatically generated">
            <a:extLst>
              <a:ext uri="{FF2B5EF4-FFF2-40B4-BE49-F238E27FC236}">
                <a16:creationId xmlns:a16="http://schemas.microsoft.com/office/drawing/2014/main" id="{2179CB84-4B73-0A4F-1459-61E0D503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911" y="2219296"/>
            <a:ext cx="6367309" cy="4082300"/>
          </a:xfrm>
        </p:spPr>
      </p:pic>
    </p:spTree>
    <p:extLst>
      <p:ext uri="{BB962C8B-B14F-4D97-AF65-F5344CB8AC3E}">
        <p14:creationId xmlns:p14="http://schemas.microsoft.com/office/powerpoint/2010/main" val="2502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0DD3-C6A2-EFBA-84AF-592B391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Working Mechanism Random Forest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1501-4BEA-5138-363D-52FA9461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Selecting random samples from the training set or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algorithm constructs a particular decision tree for training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Voting occurs by averaging a decision tree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Now, it comes to selecting the voted prediction results as the ultimate prediction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7EEA-CCFA-937A-E77E-856BFFA4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299-9E26-E59A-3F20-D310EC65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list of parameters that you should consider before buying a house:</a:t>
            </a:r>
          </a:p>
          <a:p>
            <a:r>
              <a:rPr lang="en-US" dirty="0">
                <a:ea typeface="+mn-lt"/>
                <a:cs typeface="+mn-lt"/>
              </a:rPr>
              <a:t>Price of the house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Locality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of bedrooms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Parking space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Available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3820"/>
      </a:dk2>
      <a:lt2>
        <a:srgbClr val="E8E2E5"/>
      </a:lt2>
      <a:accent1>
        <a:srgbClr val="20B574"/>
      </a:accent1>
      <a:accent2>
        <a:srgbClr val="14B92C"/>
      </a:accent2>
      <a:accent3>
        <a:srgbClr val="4AB821"/>
      </a:accent3>
      <a:accent4>
        <a:srgbClr val="7FB113"/>
      </a:accent4>
      <a:accent5>
        <a:srgbClr val="B0A11F"/>
      </a:accent5>
      <a:accent6>
        <a:srgbClr val="D57317"/>
      </a:accent6>
      <a:hlink>
        <a:srgbClr val="81872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AccentBoxVTI</vt:lpstr>
      <vt:lpstr>Random Forest </vt:lpstr>
      <vt:lpstr>Introduction</vt:lpstr>
      <vt:lpstr>PowerPoint Presentation</vt:lpstr>
      <vt:lpstr>PowerPoint Presentation</vt:lpstr>
      <vt:lpstr>PowerPoint Presentation</vt:lpstr>
      <vt:lpstr>Ensemble learning</vt:lpstr>
      <vt:lpstr>PowerPoint Presentation</vt:lpstr>
      <vt:lpstr>Working Mechanism Random Forest Algorithm</vt:lpstr>
      <vt:lpstr>Example</vt:lpstr>
      <vt:lpstr>Decision tree for buying a house</vt:lpstr>
      <vt:lpstr>Random Forest for buying a house</vt:lpstr>
      <vt:lpstr>PowerPoint Presentation</vt:lpstr>
      <vt:lpstr>PowerPoint Presentation</vt:lpstr>
      <vt:lpstr>PowerPoint Presentation</vt:lpstr>
      <vt:lpstr>PowerPoint Presentation</vt:lpstr>
      <vt:lpstr>Important Hyperparameters</vt:lpstr>
      <vt:lpstr>PowerPoint Presentation</vt:lpstr>
      <vt:lpstr>PowerPoint Presentation</vt:lpstr>
      <vt:lpstr>Advantages of Random Forest</vt:lpstr>
      <vt:lpstr>Disadvantages of Random Forest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167</cp:revision>
  <dcterms:created xsi:type="dcterms:W3CDTF">2023-12-27T06:39:50Z</dcterms:created>
  <dcterms:modified xsi:type="dcterms:W3CDTF">2023-12-27T17:17:03Z</dcterms:modified>
</cp:coreProperties>
</file>