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 panose="020F0302020204030204"/>
                <a:cs typeface="Calibri Light" panose="020F0302020204030204"/>
              </a:rPr>
              <a:t>Git and </a:t>
            </a:r>
            <a:r>
              <a:rPr lang="en-US" dirty="0" err="1">
                <a:ea typeface="Calibri Light" panose="020F0302020204030204"/>
                <a:cs typeface="Calibri Light" panose="020F0302020204030204"/>
              </a:rPr>
              <a:t>Github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727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Status of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modified </a:t>
            </a:r>
            <a:endParaRPr lang="en-US"/>
          </a:p>
          <a:p>
            <a:pPr lvl="1"/>
            <a:r>
              <a:rPr lang="en-US"/>
              <a:t>changed</a:t>
            </a:r>
            <a:endParaRPr lang="en-US"/>
          </a:p>
          <a:p>
            <a:pPr lvl="1"/>
            <a:endParaRPr lang="en-US"/>
          </a:p>
          <a:p>
            <a:r>
              <a:rPr lang="en-US"/>
              <a:t>unmodified</a:t>
            </a:r>
            <a:endParaRPr lang="en-US"/>
          </a:p>
          <a:p>
            <a:pPr lvl="1"/>
            <a:r>
              <a:rPr lang="en-US"/>
              <a:t>unchanged</a:t>
            </a:r>
            <a:endParaRPr lang="en-US"/>
          </a:p>
          <a:p>
            <a:pPr lvl="1"/>
            <a:endParaRPr lang="en-US"/>
          </a:p>
          <a:p>
            <a:r>
              <a:rPr lang="en-US"/>
              <a:t>staged</a:t>
            </a:r>
            <a:endParaRPr lang="en-US"/>
          </a:p>
          <a:p>
            <a:pPr lvl="1"/>
            <a:r>
              <a:rPr lang="en-US"/>
              <a:t>file is ready to be commited</a:t>
            </a:r>
            <a:endParaRPr lang="en-US"/>
          </a:p>
          <a:p>
            <a:pPr lvl="1"/>
            <a:endParaRPr lang="en-US"/>
          </a:p>
          <a:p>
            <a:r>
              <a:rPr lang="en-US"/>
              <a:t>untracked</a:t>
            </a:r>
            <a:endParaRPr lang="en-US"/>
          </a:p>
          <a:p>
            <a:pPr lvl="1"/>
            <a:r>
              <a:rPr lang="en-US"/>
              <a:t>new file yet to be pushed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en-US"/>
              <a:t>Add and commit in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add 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adds file from working directory to git staging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git add &lt;file name&gt; or git add . (to add all files)</a:t>
            </a:r>
            <a:endParaRPr lang="en-US" sz="2800">
              <a:sym typeface="+mn-ea"/>
            </a:endParaRPr>
          </a:p>
          <a:p>
            <a:pPr lvl="1"/>
            <a:endParaRPr lang="en-US" sz="2800"/>
          </a:p>
          <a:p>
            <a:r>
              <a:rPr lang="en-US"/>
              <a:t>commit</a:t>
            </a:r>
            <a:endParaRPr lang="en-US"/>
          </a:p>
          <a:p>
            <a:pPr lvl="1"/>
            <a:r>
              <a:rPr lang="en-US"/>
              <a:t>it is a record of change</a:t>
            </a:r>
            <a:endParaRPr lang="en-US"/>
          </a:p>
          <a:p>
            <a:pPr lvl="1"/>
            <a:r>
              <a:rPr lang="en-US"/>
              <a:t>git commit -m “your message”</a:t>
            </a: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Push command </a:t>
            </a:r>
            <a:endParaRPr lang="en-US"/>
          </a:p>
          <a:p>
            <a:pPr lvl="1"/>
            <a:r>
              <a:rPr lang="en-US"/>
              <a:t>upload content of local repo to remote repo</a:t>
            </a:r>
            <a:endParaRPr lang="en-US"/>
          </a:p>
          <a:p>
            <a:pPr lvl="1"/>
            <a:r>
              <a:rPr lang="en-US"/>
              <a:t>(git push origin main) or git push -u origin main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Initialize a repository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init </a:t>
            </a:r>
            <a:endParaRPr lang="en-US"/>
          </a:p>
          <a:p>
            <a:r>
              <a:rPr lang="en-US"/>
              <a:t>git remote add origin &lt;link&gt;</a:t>
            </a:r>
            <a:endParaRPr lang="en-US"/>
          </a:p>
          <a:p>
            <a:r>
              <a:rPr lang="en-US"/>
              <a:t>git remote -v (check)</a:t>
            </a:r>
            <a:endParaRPr lang="en-US"/>
          </a:p>
          <a:p>
            <a:r>
              <a:rPr lang="en-US"/>
              <a:t>git branch (check branch) </a:t>
            </a:r>
            <a:endParaRPr lang="en-US"/>
          </a:p>
          <a:p>
            <a:r>
              <a:rPr lang="en-US"/>
              <a:t>git add .</a:t>
            </a:r>
            <a:endParaRPr lang="en-US"/>
          </a:p>
          <a:p>
            <a:r>
              <a:rPr lang="en-US">
                <a:sym typeface="+mn-ea"/>
              </a:rPr>
              <a:t>git branch -M main</a:t>
            </a:r>
            <a:endParaRPr lang="en-US"/>
          </a:p>
          <a:p>
            <a:r>
              <a:rPr lang="en-US"/>
              <a:t>git commit -m “message”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github repo</a:t>
            </a:r>
            <a:endParaRPr lang="en-US"/>
          </a:p>
          <a:p>
            <a:r>
              <a:rPr lang="en-US"/>
              <a:t>clone </a:t>
            </a:r>
            <a:endParaRPr lang="en-US"/>
          </a:p>
          <a:p>
            <a:r>
              <a:rPr lang="en-US"/>
              <a:t>changes </a:t>
            </a:r>
            <a:endParaRPr lang="en-US"/>
          </a:p>
          <a:p>
            <a:r>
              <a:rPr lang="en-US"/>
              <a:t>add </a:t>
            </a:r>
            <a:endParaRPr lang="en-US"/>
          </a:p>
          <a:p>
            <a:r>
              <a:rPr lang="en-US"/>
              <a:t>commit </a:t>
            </a:r>
            <a:endParaRPr lang="en-US"/>
          </a:p>
          <a:p>
            <a:r>
              <a:rPr lang="en-US"/>
              <a:t>push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branch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git checkout -b &lt;new branch name&gt;  (to create new branch)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git branch (lists all branch)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git branch -M main (rename branch)</a:t>
            </a:r>
            <a:endParaRPr lang="en-US"/>
          </a:p>
          <a:p>
            <a:endParaRPr lang="en-US"/>
          </a:p>
          <a:p>
            <a:r>
              <a:rPr lang="en-US"/>
              <a:t>git checkout &lt;branch name&gt;  (to change branch)</a:t>
            </a:r>
            <a:endParaRPr lang="en-US"/>
          </a:p>
          <a:p>
            <a:endParaRPr lang="en-US"/>
          </a:p>
          <a:p>
            <a:r>
              <a:rPr lang="en-US"/>
              <a:t>git branch -d &lt;branch name&gt; (to delete branch)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 panose="020F0302020204030204"/>
                <a:cs typeface="Calibri Light" panose="020F0302020204030204"/>
              </a:rPr>
              <a:t>Version control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is an important software development practice for tracking and managing changes made to code and other files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is closely related to source code management.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171321"/>
                </a:solidFill>
              </a:rPr>
              <a:t>Benefits of version control</a:t>
            </a:r>
            <a:endParaRPr lang="en-US" dirty="0"/>
          </a:p>
          <a:p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Quality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Teams can review, comment, and improve each other's code and assets.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Acceleration 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Branch code, make changes, and merge commits faster.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Visibility </a:t>
            </a:r>
            <a:endParaRPr lang="en-US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Better visibility improves everything from project management to code quality.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171321"/>
                </a:solidFill>
              </a:rPr>
              <a:t>Version control tools </a:t>
            </a:r>
            <a:endParaRPr lang="en-US" dirty="0"/>
          </a:p>
          <a:p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Git 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Git is the most popular option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is an open source distributed system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used for software projects of any size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703090202050204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Subversion (SVN)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Azure DevOps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Mercurial 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 panose="020F0302020204030204"/>
                <a:cs typeface="Calibri Light" panose="020F0302020204030204"/>
              </a:rPr>
              <a:t>Github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is a platform and cloud-based service for software development and version control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allows developers to store and manage their code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 panose="020F0302020204030204"/>
                <a:cs typeface="Calibri Light" panose="020F0302020204030204"/>
              </a:rPr>
              <a:t>Installation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Create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github</a:t>
            </a:r>
            <a:r>
              <a:rPr lang="en-US">
                <a:ea typeface="Calibri" panose="020F0502020204030204"/>
                <a:cs typeface="Calibri" panose="020F0502020204030204"/>
              </a:rPr>
              <a:t> account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Install git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Install vscode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Configuring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git config --global user.name “First name”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git config --global user.email”firstname@email.com”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git config --list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projects in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creating a new repo</a:t>
            </a:r>
            <a:endParaRPr lang="en-US"/>
          </a:p>
          <a:p>
            <a:endParaRPr lang="en-US"/>
          </a:p>
          <a:p>
            <a:r>
              <a:rPr lang="en-US"/>
              <a:t>editing a read.md file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Cloning and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800"/>
          </a:p>
          <a:p>
            <a:r>
              <a:rPr lang="en-US" sz="2800">
                <a:sym typeface="+mn-ea"/>
              </a:rPr>
              <a:t>cloning a git repo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git clone &lt;url&gt; (git clone https://github.com/sharad461/nepali-translator.git)</a:t>
            </a:r>
            <a:endParaRPr lang="en-US" sz="2800"/>
          </a:p>
          <a:p>
            <a:pPr lvl="1"/>
            <a:endParaRPr lang="en-US" sz="2800"/>
          </a:p>
          <a:p>
            <a:r>
              <a:rPr lang="en-US" sz="2800">
                <a:sym typeface="+mn-ea"/>
              </a:rPr>
              <a:t>checking status of a repo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git status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2015</Words>
  <Application>WPS Presentation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Courier New</vt:lpstr>
      <vt:lpstr>Microsoft YaHei</vt:lpstr>
      <vt:lpstr>Arial Unicode MS</vt:lpstr>
      <vt:lpstr>Calibri</vt:lpstr>
      <vt:lpstr>office theme</vt:lpstr>
      <vt:lpstr>Git and Github</vt:lpstr>
      <vt:lpstr>Version control </vt:lpstr>
      <vt:lpstr>Benefits of version control</vt:lpstr>
      <vt:lpstr>Version control tools </vt:lpstr>
      <vt:lpstr>Github</vt:lpstr>
      <vt:lpstr>Installation</vt:lpstr>
      <vt:lpstr>Configuring git</vt:lpstr>
      <vt:lpstr>Creating projects in github</vt:lpstr>
      <vt:lpstr>Cloning and status</vt:lpstr>
      <vt:lpstr>Status of a repo</vt:lpstr>
      <vt:lpstr>Add and commit in github</vt:lpstr>
      <vt:lpstr>PowerPoint 演示文稿</vt:lpstr>
      <vt:lpstr>Initialize a repository</vt:lpstr>
      <vt:lpstr>Workflow</vt:lpstr>
      <vt:lpstr>Github branch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</cp:lastModifiedBy>
  <cp:revision>105</cp:revision>
  <dcterms:created xsi:type="dcterms:W3CDTF">2023-12-09T06:17:00Z</dcterms:created>
  <dcterms:modified xsi:type="dcterms:W3CDTF">2023-12-11T04:23:19Z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9B9292876BDE46A6B2159F429FD31F66</vt:lpwstr>
  </property>
  <property fmtid="{D5CDD505-2E9C-101B-9397-08002B2CF9AE}" pid="3" name="KSOProductBuildVer">
    <vt:lpwstr>1033-12.2.0.13306</vt:lpwstr>
  </property>
</Properties>
</file>