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77F3"/>
    <a:srgbClr val="2E3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66" d="100"/>
          <a:sy n="66" d="100"/>
        </p:scale>
        <p:origin x="461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C99B96-477C-353A-E3BB-9229752D9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F6D21A-27A6-AFA3-BA0C-C9E27D673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AC36B0-3278-C9DA-6BBE-26E168530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5D41-1165-4335-A0ED-B802FAF52BC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46E48A-4144-09B9-62FD-4A6413BC1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4B9F10-FE71-2AA7-E330-6FD7D0CC5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7474-55A7-4833-A5BE-66649A783D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69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24AC47-035E-9D2B-E07C-DFFB4A51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A97D41-5990-8C40-A925-DF46660FA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5F3855-AD30-79CF-E563-EB194FDD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5D41-1165-4335-A0ED-B802FAF52BC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E30BE4-FC1C-7686-5A89-61797A56D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F91585-E237-3C96-AEDD-C17302948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7474-55A7-4833-A5BE-66649A783D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47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867F16D-EA01-1066-686C-4097A2ECE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8339F3-5D2C-16A4-7933-6F8DA9772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9FE2CF-B498-4769-E18E-B76E6357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5D41-1165-4335-A0ED-B802FAF52BC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4BE784-4D62-582E-9A9B-6AC38E52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674B37-8B46-9ADC-722B-381556C1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7474-55A7-4833-A5BE-66649A783D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39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F1F5E-3EE4-D107-B506-BE48FE0AF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AA4C57-C1A6-DF6C-1D46-AAB323178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DADC29-8FD4-38BF-BF9E-63FAA916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5D41-1165-4335-A0ED-B802FAF52BC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E406E6-53C1-9D80-F78F-7B48B806D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DC6ADE-2CBA-BDD2-D7B6-D06076C52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7474-55A7-4833-A5BE-66649A783D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29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01CDDB-9CDC-73A3-CFF2-36F2FE0EA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F75617-F1D1-B003-807F-C06B73A63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DCBC8B-698B-B7C4-5E84-347ACDD1D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5D41-1165-4335-A0ED-B802FAF52BC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EADA-3C47-0933-3B1F-8A192008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2BFD5B-C5EB-BA15-0EEC-BB3E0E5EF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7474-55A7-4833-A5BE-66649A783D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95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E0CE7B-B3D0-CED1-FEDF-7CBBB6F00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123341-DB22-A149-B810-207F6FA27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2EBCA2-A3E0-E429-4514-BA4B98F2E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E4D596-2661-BB66-E865-42B68CC68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5D41-1165-4335-A0ED-B802FAF52BC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9AFC5C-67FE-C102-E28C-AFD330493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096C89-80AC-4D5B-2F43-61FB80F9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7474-55A7-4833-A5BE-66649A783D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02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4ED4D-2709-1875-2E36-5F49A7F44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BA304B-231B-4974-67AF-2B6AE134E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F07DC4-A328-B2D4-A220-CF679B095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B8BF2E-DAFB-7525-3F46-D3A3B96EF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387C86E-5525-80E9-4A74-7B817A6D8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ABA80DF-8D14-AAF9-3731-49F72438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5D41-1165-4335-A0ED-B802FAF52BC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485CF0-89FC-DACE-CA5D-82BAB2D99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3D8800C-CDBC-086B-05C7-BB37B4E5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7474-55A7-4833-A5BE-66649A783D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62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FE5004-246E-2B10-F1A4-AEE00C67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700162-BBCB-77A5-7481-52B642FEB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5D41-1165-4335-A0ED-B802FAF52BC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5D8F55-C5FE-62F3-0889-DE0480763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018CD2-7B0D-EF0B-2CB6-FA3062AC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7474-55A7-4833-A5BE-66649A783D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41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2C4EE1E-5E4B-21D4-E60E-AB994EBEE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5D41-1165-4335-A0ED-B802FAF52BC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A02F18-1F91-A4B5-0258-1707FBD29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0CE073-4948-FD16-8315-B4BA8675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7474-55A7-4833-A5BE-66649A783D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9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03A40C-C02E-DEB8-2CD2-C60B08EC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B9F213-20D2-713B-BEC1-6829822BD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BAA0DC-DFBE-92C8-A4D8-4CA14A75E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98AFE9-40B6-7E2A-0455-82248581F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5D41-1165-4335-A0ED-B802FAF52BC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B9958B-EBE2-6727-6EF3-9FBA81436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BA2B43-E5A1-3729-FA2A-0CB976C4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7474-55A7-4833-A5BE-66649A783D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61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B35D4-FEC6-6881-3C12-E3C630136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A328112-36F1-3103-4610-127F3DE47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8EC348-1AF9-B348-9395-CFB40591F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90FE26-0E6B-2CD8-4EB3-AEE97A419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5D41-1165-4335-A0ED-B802FAF52BC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5EF8DB-AD34-4FC3-09DC-0D64FCFB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41202E-1D04-92B8-8300-FEB2ABC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7474-55A7-4833-A5BE-66649A783D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91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2518F25-B926-6692-248B-883F5407F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CFD5EE-CCD5-71E0-CA97-595C1F8FD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8B4CE4-8729-E431-69E4-8227AF62B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45D41-1165-4335-A0ED-B802FAF52BC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AEB2B9-E69A-5A75-02D2-61622DA60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265D9B-83CA-AED8-14C6-4744BD62D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77474-55A7-4833-A5BE-66649A783D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54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62A70F0-FB63-E29B-FDF1-A94EA3461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015" y="0"/>
            <a:ext cx="6397969" cy="685800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6ED7563-2682-AAD3-7BF0-A504AA7C3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9715" y="0"/>
            <a:ext cx="4444444" cy="3009524"/>
          </a:xfrm>
          <a:prstGeom prst="rect">
            <a:avLst/>
          </a:prstGeom>
          <a:ln w="88900">
            <a:solidFill>
              <a:srgbClr val="2E3092"/>
            </a:solidFill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DC18A07-0668-DDB6-A9EA-8A961CE69F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93775" y="277793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78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S. W.</dc:creator>
  <cp:lastModifiedBy>S. W.</cp:lastModifiedBy>
  <cp:revision>2</cp:revision>
  <dcterms:created xsi:type="dcterms:W3CDTF">2024-11-18T22:41:47Z</dcterms:created>
  <dcterms:modified xsi:type="dcterms:W3CDTF">2024-11-19T18:09:42Z</dcterms:modified>
</cp:coreProperties>
</file>