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38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9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7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4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8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A147-D8E2-44F6-BAC2-8F18F015FB8D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migrating-to-github-actions/manual-migrations/migrating-from-jenkins-to-github-actions" TargetMode="External"/><Relationship Id="rId2" Type="http://schemas.openxmlformats.org/officeDocument/2006/relationships/hyperlink" Target="https://docs.github.com/en/actions/migrating-to-github-actions/automated-migrations/migrating-from-jenkins-with-github-actions-impor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D37-28B9-25DA-38B7-C6594AF2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11" y="203877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GitHub actions CI/CD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2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1"/>
    </mc:Choice>
    <mc:Fallback>
      <p:transition spd="slow" advTm="25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8596668" cy="722376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125228-2EF9-73CA-9A64-E33CE110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722376"/>
            <a:ext cx="8596668" cy="3880773"/>
          </a:xfrm>
        </p:spPr>
        <p:txBody>
          <a:bodyPr/>
          <a:lstStyle/>
          <a:p>
            <a:r>
              <a:rPr lang="en-IN" dirty="0"/>
              <a:t>Code checkout</a:t>
            </a:r>
          </a:p>
          <a:p>
            <a:r>
              <a:rPr lang="en-IN" dirty="0"/>
              <a:t>Run test cases</a:t>
            </a:r>
          </a:p>
          <a:p>
            <a:r>
              <a:rPr lang="en-IN" dirty="0"/>
              <a:t>Update POM version</a:t>
            </a:r>
          </a:p>
          <a:p>
            <a:r>
              <a:rPr lang="en-IN" dirty="0"/>
              <a:t>Deploy artifact</a:t>
            </a:r>
          </a:p>
          <a:p>
            <a:r>
              <a:rPr lang="en-IN" dirty="0"/>
              <a:t>Build docker image and deploy</a:t>
            </a:r>
          </a:p>
          <a:p>
            <a:r>
              <a:rPr lang="en-IN" dirty="0"/>
              <a:t>Create and Deploy to Environment</a:t>
            </a:r>
          </a:p>
          <a:p>
            <a:r>
              <a:rPr lang="en-IN" dirty="0"/>
              <a:t>How to add an ec2 instance as runner for GitHub actions</a:t>
            </a:r>
          </a:p>
          <a:p>
            <a:r>
              <a:rPr lang="en-IN" dirty="0"/>
              <a:t>Migration from Jenkins to GitHub actions</a:t>
            </a:r>
          </a:p>
          <a:p>
            <a:r>
              <a:rPr lang="en-IN" dirty="0"/>
              <a:t>Migration of Source code repository from Gitlab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8596668" cy="722376"/>
          </a:xfrm>
        </p:spPr>
        <p:txBody>
          <a:bodyPr/>
          <a:lstStyle/>
          <a:p>
            <a:r>
              <a:rPr lang="en-US" dirty="0"/>
              <a:t>Test and Update pom.xml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EBEED-6EE9-97B2-450C-10CBF3FC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60" y="3596140"/>
            <a:ext cx="9259592" cy="1695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79FC6-9646-86F6-45E3-FD0C48D4FAE9}"/>
              </a:ext>
            </a:extLst>
          </p:cNvPr>
          <p:cNvSpPr txBox="1"/>
          <p:nvPr/>
        </p:nvSpPr>
        <p:spPr>
          <a:xfrm>
            <a:off x="448734" y="722376"/>
            <a:ext cx="801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workflow with 4 jobs as shown in 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workflow in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is triggered when commits are push to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 and Test- </a:t>
            </a:r>
            <a:r>
              <a:rPr lang="en-US" dirty="0" err="1"/>
              <a:t>SonarCloud</a:t>
            </a:r>
            <a:r>
              <a:rPr lang="en-US" dirty="0"/>
              <a:t> Scan runs in parallel which 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test passes, we bump POM version and raise PR to main branch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8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8596668" cy="722376"/>
          </a:xfrm>
        </p:spPr>
        <p:txBody>
          <a:bodyPr/>
          <a:lstStyle/>
          <a:p>
            <a:r>
              <a:rPr lang="en-US" dirty="0"/>
              <a:t>Build and Deploy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79FC6-9646-86F6-45E3-FD0C48D4FAE9}"/>
              </a:ext>
            </a:extLst>
          </p:cNvPr>
          <p:cNvSpPr txBox="1"/>
          <p:nvPr/>
        </p:nvSpPr>
        <p:spPr>
          <a:xfrm>
            <a:off x="448734" y="722376"/>
            <a:ext cx="801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another workflow with 3 jobs as shown in 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workflow in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is triggered when PR is raised from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publish .war packages, create docker image and push to docker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image is pushed, we launch an ec2 instance and run the application by pulling docker from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job is run on self hosted runner on ec2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30487-12C8-2009-F589-E6E3BD62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60" y="3614428"/>
            <a:ext cx="956443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8596668" cy="722376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Configuring EC2 as runner for GitHub actions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79FC6-9646-86F6-45E3-FD0C48D4FAE9}"/>
              </a:ext>
            </a:extLst>
          </p:cNvPr>
          <p:cNvSpPr txBox="1"/>
          <p:nvPr/>
        </p:nvSpPr>
        <p:spPr>
          <a:xfrm>
            <a:off x="448734" y="722376"/>
            <a:ext cx="8430090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 GitHub Repository go to Settings&gt;&gt;Actions&gt;&gt;Runners&gt;&gt;New self-hosted runner. Follow the instructions to setup as runner.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Runner image macOS/Linux/Windows and architecture (x64/ARM/ARM64)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runner package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configure following the instructions on the page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8596668" cy="7223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/>
              <a:t>Migrating from Jenkins to GitHub actions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79FC6-9646-86F6-45E3-FD0C48D4FAE9}"/>
              </a:ext>
            </a:extLst>
          </p:cNvPr>
          <p:cNvSpPr txBox="1"/>
          <p:nvPr/>
        </p:nvSpPr>
        <p:spPr>
          <a:xfrm>
            <a:off x="448734" y="722376"/>
            <a:ext cx="8019288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the instructions from below link: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https://docs.github.com/en/actions/migrating-to-github-actions/automated-migrations/migrating-from-jenkins-with-github-actions-importer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manual migration: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https://docs.github.com/en/actions/migrating-to-github-actions/manual-migrations/migrating-from-jenkins-to-github-actions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Attached is the documentation for detailed steps to follow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5C683A-9003-D91F-B2A6-A2DD2DED8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62439"/>
              </p:ext>
            </p:extLst>
          </p:nvPr>
        </p:nvGraphicFramePr>
        <p:xfrm>
          <a:off x="8665464" y="17249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771525" progId="Word.Document.12">
                  <p:embed/>
                </p:oleObj>
              </mc:Choice>
              <mc:Fallback>
                <p:oleObj name="Document" showAsIcon="1" r:id="rId4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65464" y="17249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0"/>
            <a:ext cx="9947994" cy="722376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/>
              <a:t>Migrating Source Code Repository from Gitlab to GitHub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79FC6-9646-86F6-45E3-FD0C48D4FAE9}"/>
              </a:ext>
            </a:extLst>
          </p:cNvPr>
          <p:cNvSpPr txBox="1"/>
          <p:nvPr/>
        </p:nvSpPr>
        <p:spPr>
          <a:xfrm>
            <a:off x="448734" y="722376"/>
            <a:ext cx="8019288" cy="4513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GitHub import repository tool over the UI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requires: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of source repository (Gitlab)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 to read GitLab repository.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doesn’t work when Gitlab is hosted on private network and importer tool doesn’t have access to code.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CLI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repository in GitHub with same name as GitLab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 the repository of GitLab into local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en-IN" sz="1100" b="1" kern="100" dirty="0">
                <a:solidFill>
                  <a:srgbClr val="666666"/>
                </a:solidFill>
                <a:effectLst/>
                <a:latin typeface="Inconsolat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&lt;GitLab URL&gt;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en-IN" sz="1100" b="1" kern="100" dirty="0">
                <a:solidFill>
                  <a:srgbClr val="666666"/>
                </a:solidFill>
                <a:effectLst/>
                <a:latin typeface="Inconsolat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cd &lt;repo name&gt;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Push your GitLab repository to newly create GitHub repository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solidFill>
                  <a:srgbClr val="666666"/>
                </a:solidFill>
                <a:effectLst/>
                <a:latin typeface="Inconsolat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git push –mirror &lt;GitHub URL&gt;</a:t>
            </a:r>
            <a:endParaRPr lang="en-IN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1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403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Inconsolata</vt:lpstr>
      <vt:lpstr>Trebuchet MS</vt:lpstr>
      <vt:lpstr>Wingdings 3</vt:lpstr>
      <vt:lpstr>Facet</vt:lpstr>
      <vt:lpstr>Microsoft Word Document</vt:lpstr>
      <vt:lpstr>GitHub actions CI/CD</vt:lpstr>
      <vt:lpstr>Contents</vt:lpstr>
      <vt:lpstr>Test and Update pom.xml</vt:lpstr>
      <vt:lpstr>Build and Deploy</vt:lpstr>
      <vt:lpstr>Configuring EC2 as runner for GitHub actions</vt:lpstr>
      <vt:lpstr>Migrating from Jenkins to GitHub actions</vt:lpstr>
      <vt:lpstr>Migrating Source Code Repository from Gitlab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CI/CD</dc:title>
  <dc:creator>Bharath Reddy</dc:creator>
  <cp:lastModifiedBy>Bharath Reddy</cp:lastModifiedBy>
  <cp:revision>13</cp:revision>
  <dcterms:created xsi:type="dcterms:W3CDTF">2023-08-10T06:36:16Z</dcterms:created>
  <dcterms:modified xsi:type="dcterms:W3CDTF">2023-08-18T07:08:30Z</dcterms:modified>
</cp:coreProperties>
</file>