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47-D8E2-44F6-BAC2-8F18F015FB8D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51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47-D8E2-44F6-BAC2-8F18F015FB8D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41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47-D8E2-44F6-BAC2-8F18F015FB8D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6389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47-D8E2-44F6-BAC2-8F18F015FB8D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890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47-D8E2-44F6-BAC2-8F18F015FB8D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266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47-D8E2-44F6-BAC2-8F18F015FB8D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5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47-D8E2-44F6-BAC2-8F18F015FB8D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877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47-D8E2-44F6-BAC2-8F18F015FB8D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9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47-D8E2-44F6-BAC2-8F18F015FB8D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41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47-D8E2-44F6-BAC2-8F18F015FB8D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78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47-D8E2-44F6-BAC2-8F18F015FB8D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31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47-D8E2-44F6-BAC2-8F18F015FB8D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00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47-D8E2-44F6-BAC2-8F18F015FB8D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76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47-D8E2-44F6-BAC2-8F18F015FB8D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44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47-D8E2-44F6-BAC2-8F18F015FB8D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28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47-D8E2-44F6-BAC2-8F18F015FB8D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86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7A147-D8E2-44F6-BAC2-8F18F015FB8D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7A2330-712F-4473-BE8D-233911E3C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57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0D37-28B9-25DA-38B7-C6594AF2E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actions CI/CD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22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F93D-5B8D-2F40-9E29-D6B09F2E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516FF-6BD3-5991-C8B2-ABA41E61E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Code checkout</a:t>
            </a:r>
          </a:p>
          <a:p>
            <a:r>
              <a:rPr lang="en-IN" dirty="0"/>
              <a:t>Run test cases</a:t>
            </a:r>
          </a:p>
          <a:p>
            <a:r>
              <a:rPr lang="en-IN" dirty="0"/>
              <a:t>Update POM version</a:t>
            </a:r>
          </a:p>
          <a:p>
            <a:r>
              <a:rPr lang="en-IN" dirty="0"/>
              <a:t>Deploy artifact</a:t>
            </a:r>
          </a:p>
          <a:p>
            <a:r>
              <a:rPr lang="en-IN" dirty="0"/>
              <a:t>Build docker image and deploy</a:t>
            </a:r>
          </a:p>
          <a:p>
            <a:r>
              <a:rPr lang="en-IN" dirty="0"/>
              <a:t>Create and Deploy to Environment</a:t>
            </a:r>
          </a:p>
          <a:p>
            <a:r>
              <a:rPr lang="en-IN" dirty="0"/>
              <a:t>Migration from Jenkins to GitHub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8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8919-E6BC-E6F6-B890-378A333E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Update pom.xml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EBEED-6EE9-97B2-450C-10CBF3FC9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04" y="2581156"/>
            <a:ext cx="9259592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9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8919-E6BC-E6F6-B890-378A333E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Deploy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D4E10-139F-959E-54D3-C04AAFF42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82" y="2843130"/>
            <a:ext cx="9564435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45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41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GitHub actions CI/CD</vt:lpstr>
      <vt:lpstr>Contents</vt:lpstr>
      <vt:lpstr>Test and Update pom.xml</vt:lpstr>
      <vt:lpstr>Build and Deploy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actions CI/CD</dc:title>
  <dc:creator>Bharath Reddy</dc:creator>
  <cp:lastModifiedBy>Bharath Reddy</cp:lastModifiedBy>
  <cp:revision>4</cp:revision>
  <dcterms:created xsi:type="dcterms:W3CDTF">2023-08-10T06:36:16Z</dcterms:created>
  <dcterms:modified xsi:type="dcterms:W3CDTF">2023-08-10T06:50:54Z</dcterms:modified>
</cp:coreProperties>
</file>