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khkhk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96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khkhk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khkhk</dc:title>
  <dc:creator>Emily.Lin</dc:creator>
  <cp:lastModifiedBy>sunspring</cp:lastModifiedBy>
  <cp:revision>1</cp:revision>
  <dcterms:created xsi:type="dcterms:W3CDTF">2017-08-15T04:02:28Z</dcterms:created>
  <dcterms:modified xsi:type="dcterms:W3CDTF">2017-08-15T04:04:00Z</dcterms:modified>
</cp:coreProperties>
</file>