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29" r:id="rId5"/>
  </p:sldMasterIdLst>
  <p:sldIdLst>
    <p:sldId id="256" r:id="rId6"/>
    <p:sldId id="261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1DBF4-FED4-4B5C-811A-AA6FB804CC9E}" v="858" dt="2022-01-20T08:37:46.194"/>
    <p1510:client id="{26636958-C3BD-4EAE-8D7E-FD9A895EA2F7}" v="301" dt="2022-01-19T16:40:06.803"/>
    <p1510:client id="{CAE4B099-B29F-460B-A859-670B4D5CE728}" v="44" dt="2022-01-20T08:35:19.478"/>
    <p1510:client id="{F6AF5CD6-D390-4E86-B05F-02B374193D15}" v="347" dt="2022-01-19T16:42:2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7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4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57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3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3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67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51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B9D498-DD86-432F-BB96-B396E708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TO DO LIST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4B267B7-9A34-4089-9A3C-2327FB823393}"/>
              </a:ext>
            </a:extLst>
          </p:cNvPr>
          <p:cNvSpPr txBox="1"/>
          <p:nvPr/>
        </p:nvSpPr>
        <p:spPr>
          <a:xfrm>
            <a:off x="8024355" y="5878030"/>
            <a:ext cx="372012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h-TH" sz="2400" b="1" dirty="0">
                <a:cs typeface="Angsana New"/>
              </a:rPr>
              <a:t>นาย ทวีสุข สุทวีทรัพย์ 6301012630044</a:t>
            </a:r>
          </a:p>
          <a:p>
            <a:r>
              <a:rPr lang="th-TH" sz="2400" b="1" dirty="0">
                <a:cs typeface="Angsana New"/>
              </a:rPr>
              <a:t>นาย ณชนน เอี่ยมศรีเจริญ 6301012610027</a:t>
            </a:r>
          </a:p>
        </p:txBody>
      </p:sp>
    </p:spTree>
    <p:extLst>
      <p:ext uri="{BB962C8B-B14F-4D97-AF65-F5344CB8AC3E}">
        <p14:creationId xmlns:p14="http://schemas.microsoft.com/office/powerpoint/2010/main" val="23568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DA7E1B-46F5-42B8-86FB-E394D3D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40" y="180727"/>
            <a:ext cx="9985252" cy="1613890"/>
          </a:xfrm>
        </p:spPr>
        <p:txBody>
          <a:bodyPr/>
          <a:lstStyle/>
          <a:p>
            <a:r>
              <a:rPr lang="th-TH"/>
              <a:t>วิธีใช้งาน</a:t>
            </a:r>
            <a:endParaRPr lang="en-US"/>
          </a:p>
        </p:txBody>
      </p:sp>
      <p:pic>
        <p:nvPicPr>
          <p:cNvPr id="4" name="รูปภาพ 4">
            <a:extLst>
              <a:ext uri="{FF2B5EF4-FFF2-40B4-BE49-F238E27FC236}">
                <a16:creationId xmlns:a16="http://schemas.microsoft.com/office/drawing/2014/main" id="{3B17165A-4217-453B-8479-DD1C7E1F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94" y="1893752"/>
            <a:ext cx="3047241" cy="1531004"/>
          </a:xfrm>
          <a:prstGeom prst="rect">
            <a:avLst/>
          </a:prstGeom>
        </p:spPr>
      </p:pic>
      <p:pic>
        <p:nvPicPr>
          <p:cNvPr id="5" name="รูปภาพ 5">
            <a:extLst>
              <a:ext uri="{FF2B5EF4-FFF2-40B4-BE49-F238E27FC236}">
                <a16:creationId xmlns:a16="http://schemas.microsoft.com/office/drawing/2014/main" id="{3A9C30C5-784F-44A7-A580-B5D70A5FF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695" y="3685137"/>
            <a:ext cx="3047242" cy="2436047"/>
          </a:xfrm>
          <a:prstGeom prst="rect">
            <a:avLst/>
          </a:prstGeom>
        </p:spPr>
      </p:pic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FC2494F2-41DA-413D-9E2E-3F5A09A4BE02}"/>
              </a:ext>
            </a:extLst>
          </p:cNvPr>
          <p:cNvCxnSpPr/>
          <p:nvPr/>
        </p:nvCxnSpPr>
        <p:spPr>
          <a:xfrm flipH="1">
            <a:off x="5725682" y="2563738"/>
            <a:ext cx="178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A40D1ED-1752-472D-92F0-250C21F79430}"/>
              </a:ext>
            </a:extLst>
          </p:cNvPr>
          <p:cNvSpPr txBox="1"/>
          <p:nvPr/>
        </p:nvSpPr>
        <p:spPr>
          <a:xfrm>
            <a:off x="7679094" y="24166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/>
              <a:t>ใส่</a:t>
            </a:r>
            <a:r>
              <a:rPr lang="en-US"/>
              <a:t>Username</a:t>
            </a:r>
          </a:p>
        </p:txBody>
      </p:sp>
      <p:sp>
        <p:nvSpPr>
          <p:cNvPr id="14" name="ตัวแทนเนื้อหา 13">
            <a:extLst>
              <a:ext uri="{FF2B5EF4-FFF2-40B4-BE49-F238E27FC236}">
                <a16:creationId xmlns:a16="http://schemas.microsoft.com/office/drawing/2014/main" id="{91420DCA-A688-46E0-B0C1-D184C75EFA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719" y="2079992"/>
            <a:ext cx="152573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/>
              <a:t>ขั้นตอน</a:t>
            </a:r>
            <a:r>
              <a:rPr lang="en-US"/>
              <a:t>login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0739BEF-AC09-4AAF-8FDB-D4159172D072}"/>
              </a:ext>
            </a:extLst>
          </p:cNvPr>
          <p:cNvSpPr txBox="1"/>
          <p:nvPr/>
        </p:nvSpPr>
        <p:spPr>
          <a:xfrm>
            <a:off x="7679094" y="2659254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/>
              <a:t>ใส่</a:t>
            </a:r>
            <a:r>
              <a:rPr lang="en-US"/>
              <a:t>Password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55965AAF-9D74-467C-B48D-EE529A3BF902}"/>
              </a:ext>
            </a:extLst>
          </p:cNvPr>
          <p:cNvCxnSpPr/>
          <p:nvPr/>
        </p:nvCxnSpPr>
        <p:spPr>
          <a:xfrm>
            <a:off x="5260314" y="3191227"/>
            <a:ext cx="0" cy="90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8B384CED-3864-4D26-9CD9-5D67E080802A}"/>
              </a:ext>
            </a:extLst>
          </p:cNvPr>
          <p:cNvSpPr txBox="1"/>
          <p:nvPr/>
        </p:nvSpPr>
        <p:spPr>
          <a:xfrm>
            <a:off x="7438851" y="4806892"/>
            <a:ext cx="33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/>
              <a:t>หากไม่มี</a:t>
            </a:r>
            <a:r>
              <a:rPr lang="en-US"/>
              <a:t>Username </a:t>
            </a:r>
            <a:r>
              <a:rPr lang="th-TH"/>
              <a:t>ให้ทำการ</a:t>
            </a:r>
            <a:r>
              <a:rPr lang="en-US"/>
              <a:t>Register</a:t>
            </a:r>
            <a:r>
              <a:rPr lang="th-TH"/>
              <a:t>ใหม่</a:t>
            </a:r>
            <a:endParaRPr lang="en-US"/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986DA7FB-A0CA-4009-B592-5330A44E863F}"/>
              </a:ext>
            </a:extLst>
          </p:cNvPr>
          <p:cNvCxnSpPr>
            <a:cxnSpLocks/>
          </p:cNvCxnSpPr>
          <p:nvPr/>
        </p:nvCxnSpPr>
        <p:spPr>
          <a:xfrm flipH="1" flipV="1">
            <a:off x="5725683" y="2785961"/>
            <a:ext cx="1872620" cy="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6AB8AF8D-A39C-4362-A6E8-91C5C2139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94"/>
          <a:stretch/>
        </p:blipFill>
        <p:spPr>
          <a:xfrm>
            <a:off x="8980532" y="4619807"/>
            <a:ext cx="1308680" cy="1097859"/>
          </a:xfrm>
          <a:prstGeom prst="rect">
            <a:avLst/>
          </a:prstGeom>
        </p:spPr>
      </p:pic>
      <p:pic>
        <p:nvPicPr>
          <p:cNvPr id="7" name="รูปภาพ 7">
            <a:extLst>
              <a:ext uri="{FF2B5EF4-FFF2-40B4-BE49-F238E27FC236}">
                <a16:creationId xmlns:a16="http://schemas.microsoft.com/office/drawing/2014/main" id="{6899C82E-C01B-40A2-B81C-7680E0D9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90" y="3808387"/>
            <a:ext cx="2743200" cy="2090584"/>
          </a:xfrm>
          <a:prstGeom prst="rect">
            <a:avLst/>
          </a:prstGeom>
        </p:spPr>
      </p:pic>
      <p:pic>
        <p:nvPicPr>
          <p:cNvPr id="8" name="รูปภาพ 8">
            <a:extLst>
              <a:ext uri="{FF2B5EF4-FFF2-40B4-BE49-F238E27FC236}">
                <a16:creationId xmlns:a16="http://schemas.microsoft.com/office/drawing/2014/main" id="{0F56BC5A-E52C-49B5-B518-57E4773A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51" y="1697829"/>
            <a:ext cx="2743200" cy="896112"/>
          </a:xfrm>
          <a:prstGeom prst="rect">
            <a:avLst/>
          </a:prstGeom>
        </p:spPr>
      </p:pic>
      <p:pic>
        <p:nvPicPr>
          <p:cNvPr id="9" name="รูปภาพ 9">
            <a:extLst>
              <a:ext uri="{FF2B5EF4-FFF2-40B4-BE49-F238E27FC236}">
                <a16:creationId xmlns:a16="http://schemas.microsoft.com/office/drawing/2014/main" id="{4136416D-F053-4E0F-95EC-8BBF5819B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792" y="3045826"/>
            <a:ext cx="1308680" cy="1130503"/>
          </a:xfrm>
          <a:prstGeom prst="rect">
            <a:avLst/>
          </a:prstGeom>
        </p:spPr>
      </p:pic>
      <p:pic>
        <p:nvPicPr>
          <p:cNvPr id="10" name="รูปภาพ 10">
            <a:extLst>
              <a:ext uri="{FF2B5EF4-FFF2-40B4-BE49-F238E27FC236}">
                <a16:creationId xmlns:a16="http://schemas.microsoft.com/office/drawing/2014/main" id="{27706BBF-C75C-4952-B5E4-AC5CC3BB4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963" y="1832606"/>
            <a:ext cx="1309004" cy="1130503"/>
          </a:xfrm>
          <a:prstGeom prst="rect">
            <a:avLst/>
          </a:prstGeom>
        </p:spPr>
      </p:pic>
      <p:pic>
        <p:nvPicPr>
          <p:cNvPr id="11" name="รูปภาพ 11">
            <a:extLst>
              <a:ext uri="{FF2B5EF4-FFF2-40B4-BE49-F238E27FC236}">
                <a16:creationId xmlns:a16="http://schemas.microsoft.com/office/drawing/2014/main" id="{D2526932-A90A-45C2-956B-34FD442C2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963" y="619386"/>
            <a:ext cx="1316509" cy="1130503"/>
          </a:xfrm>
          <a:prstGeom prst="rect">
            <a:avLst/>
          </a:prstGeom>
        </p:spPr>
      </p:pic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D92C6432-F418-4F45-8346-A6A24F125AF5}"/>
              </a:ext>
            </a:extLst>
          </p:cNvPr>
          <p:cNvCxnSpPr/>
          <p:nvPr/>
        </p:nvCxnSpPr>
        <p:spPr>
          <a:xfrm flipH="1">
            <a:off x="8246378" y="2157731"/>
            <a:ext cx="127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4A203BB8-FC0A-473C-BECE-0E157CBF0DEC}"/>
              </a:ext>
            </a:extLst>
          </p:cNvPr>
          <p:cNvSpPr txBox="1"/>
          <p:nvPr/>
        </p:nvSpPr>
        <p:spPr>
          <a:xfrm>
            <a:off x="7189955" y="959029"/>
            <a:ext cx="242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/>
              <a:t>เลือกรูปแบบกราฟที่จะแสดงแล้วกด </a:t>
            </a:r>
            <a:endParaRPr lang="en-US"/>
          </a:p>
          <a:p>
            <a:r>
              <a:rPr lang="en-US"/>
              <a:t>Choose Graph Display</a:t>
            </a: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478593AE-016C-407A-8BF9-60630CD772D3}"/>
              </a:ext>
            </a:extLst>
          </p:cNvPr>
          <p:cNvCxnSpPr>
            <a:cxnSpLocks/>
          </p:cNvCxnSpPr>
          <p:nvPr/>
        </p:nvCxnSpPr>
        <p:spPr>
          <a:xfrm flipH="1">
            <a:off x="7516536" y="5587067"/>
            <a:ext cx="13590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C45C3280-F7B7-48BC-9341-A52244281901}"/>
              </a:ext>
            </a:extLst>
          </p:cNvPr>
          <p:cNvSpPr txBox="1"/>
          <p:nvPr/>
        </p:nvSpPr>
        <p:spPr>
          <a:xfrm>
            <a:off x="7713091" y="5280300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>
                <a:solidFill>
                  <a:schemeClr val="bg1"/>
                </a:solidFill>
              </a:rPr>
              <a:t>เลือกวันที่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217925C0-6DE3-46DC-992B-A692D5A2B58B}"/>
              </a:ext>
            </a:extLst>
          </p:cNvPr>
          <p:cNvSpPr txBox="1"/>
          <p:nvPr/>
        </p:nvSpPr>
        <p:spPr>
          <a:xfrm>
            <a:off x="424818" y="4910968"/>
            <a:ext cx="15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/>
              <a:t>กดเมื่อ</a:t>
            </a:r>
            <a:r>
              <a:rPr lang="en-US"/>
              <a:t>Task</a:t>
            </a:r>
            <a:r>
              <a:rPr lang="th-TH"/>
              <a:t> เสร็จสิ้น</a:t>
            </a:r>
            <a:endParaRPr lang="en-US"/>
          </a:p>
        </p:txBody>
      </p:sp>
      <p:pic>
        <p:nvPicPr>
          <p:cNvPr id="28" name="รูปภาพ 7">
            <a:extLst>
              <a:ext uri="{FF2B5EF4-FFF2-40B4-BE49-F238E27FC236}">
                <a16:creationId xmlns:a16="http://schemas.microsoft.com/office/drawing/2014/main" id="{3D0B22C3-B414-4A53-BBAC-FAA8793B7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4035" y="1350166"/>
            <a:ext cx="2706946" cy="4114800"/>
          </a:xfrm>
          <a:prstGeom prst="rect">
            <a:avLst/>
          </a:prstGeom>
        </p:spPr>
      </p:pic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B5BE3B67-B191-4C9E-9150-99C6CCD97707}"/>
              </a:ext>
            </a:extLst>
          </p:cNvPr>
          <p:cNvCxnSpPr>
            <a:cxnSpLocks/>
          </p:cNvCxnSpPr>
          <p:nvPr/>
        </p:nvCxnSpPr>
        <p:spPr>
          <a:xfrm flipH="1">
            <a:off x="3534890" y="5352158"/>
            <a:ext cx="240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206F52BC-41FC-4574-8199-10F260648621}"/>
              </a:ext>
            </a:extLst>
          </p:cNvPr>
          <p:cNvSpPr txBox="1"/>
          <p:nvPr/>
        </p:nvSpPr>
        <p:spPr>
          <a:xfrm>
            <a:off x="4659310" y="4910968"/>
            <a:ext cx="1040226" cy="36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/>
              <a:t>กดเพิ่ม</a:t>
            </a:r>
            <a:r>
              <a:rPr lang="en-US"/>
              <a:t>Task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480657-0DD8-44FD-BA3C-19FE933EB4B3}"/>
              </a:ext>
            </a:extLst>
          </p:cNvPr>
          <p:cNvCxnSpPr/>
          <p:nvPr/>
        </p:nvCxnSpPr>
        <p:spPr>
          <a:xfrm>
            <a:off x="1880532" y="5104140"/>
            <a:ext cx="119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92D95D77-51CF-46FC-B45A-10871C168F0B}"/>
              </a:ext>
            </a:extLst>
          </p:cNvPr>
          <p:cNvSpPr txBox="1"/>
          <p:nvPr/>
        </p:nvSpPr>
        <p:spPr>
          <a:xfrm>
            <a:off x="2583228" y="2733812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/>
              <a:t>หน้าต่างแสดง</a:t>
            </a:r>
            <a:r>
              <a:rPr lang="en-US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9307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5">
            <a:extLst>
              <a:ext uri="{FF2B5EF4-FFF2-40B4-BE49-F238E27FC236}">
                <a16:creationId xmlns:a16="http://schemas.microsoft.com/office/drawing/2014/main" id="{F2940CD6-BD7C-404F-835A-7C2F6261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297" y="702672"/>
            <a:ext cx="3548620" cy="2199823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4EB5F5E-83BB-42C2-AE42-6EABCDB423EF}"/>
              </a:ext>
            </a:extLst>
          </p:cNvPr>
          <p:cNvSpPr txBox="1"/>
          <p:nvPr/>
        </p:nvSpPr>
        <p:spPr>
          <a:xfrm>
            <a:off x="371707" y="925421"/>
            <a:ext cx="3749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/>
              <a:t>-</a:t>
            </a:r>
            <a:r>
              <a:rPr lang="en-US"/>
              <a:t>Edit</a:t>
            </a:r>
            <a:r>
              <a:rPr lang="th-TH"/>
              <a:t> แก้ไข</a:t>
            </a:r>
            <a:r>
              <a:rPr lang="en-US"/>
              <a:t>Task</a:t>
            </a:r>
          </a:p>
          <a:p>
            <a:r>
              <a:rPr lang="en-US"/>
              <a:t>-Delete </a:t>
            </a:r>
            <a:r>
              <a:rPr lang="th-TH"/>
              <a:t>ลบ</a:t>
            </a:r>
            <a:r>
              <a:rPr lang="en-US"/>
              <a:t> Task</a:t>
            </a:r>
          </a:p>
          <a:p>
            <a:r>
              <a:rPr lang="en-US"/>
              <a:t>-Complete History </a:t>
            </a:r>
            <a:r>
              <a:rPr lang="th-TH"/>
              <a:t>ประวัติ</a:t>
            </a:r>
            <a:r>
              <a:rPr lang="en-US"/>
              <a:t>Tasks</a:t>
            </a:r>
            <a:r>
              <a:rPr lang="th-TH"/>
              <a:t>ที่เสร็จแล้ว</a:t>
            </a:r>
          </a:p>
          <a:p>
            <a:r>
              <a:rPr lang="en-US"/>
              <a:t>-import </a:t>
            </a:r>
            <a:r>
              <a:rPr lang="th-TH"/>
              <a:t>โหลดไฟล์ข้อมูล</a:t>
            </a:r>
          </a:p>
          <a:p>
            <a:r>
              <a:rPr lang="en-US"/>
              <a:t>-export </a:t>
            </a:r>
            <a:r>
              <a:rPr lang="th-TH"/>
              <a:t>เซฟไฟล์ข้อมูลออกมา</a:t>
            </a:r>
          </a:p>
          <a:p>
            <a:r>
              <a:rPr lang="en-US"/>
              <a:t>-Graph Display </a:t>
            </a:r>
            <a:r>
              <a:rPr lang="th-TH"/>
              <a:t>หน้าต่างแสดงกราฟ</a:t>
            </a:r>
            <a:endParaRPr lang="en-US"/>
          </a:p>
        </p:txBody>
      </p:sp>
      <p:pic>
        <p:nvPicPr>
          <p:cNvPr id="8" name="รูปภาพ 8" descr="รูปภาพประกอบด้วย ข้อความ, ภาพหน้าจอ, จอภาพ, สีดำ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505B9500-59D9-4353-8FC8-1BAE8025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94" y="3758726"/>
            <a:ext cx="4390025" cy="2455437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3E9016F6-B50C-4F34-970E-C7C5B589A856}"/>
              </a:ext>
            </a:extLst>
          </p:cNvPr>
          <p:cNvSpPr txBox="1"/>
          <p:nvPr/>
        </p:nvSpPr>
        <p:spPr>
          <a:xfrm>
            <a:off x="264049" y="3758726"/>
            <a:ext cx="3749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file</a:t>
            </a:r>
          </a:p>
          <a:p>
            <a:r>
              <a:rPr lang="th-TH"/>
              <a:t>จะต้อง</a:t>
            </a:r>
            <a:r>
              <a:rPr lang="en-US"/>
              <a:t>import </a:t>
            </a:r>
            <a:r>
              <a:rPr lang="th-TH"/>
              <a:t>2 ไฟล์</a:t>
            </a:r>
          </a:p>
          <a:p>
            <a:r>
              <a:rPr lang="th-TH"/>
              <a:t>ไฟล์แรกคือ </a:t>
            </a:r>
            <a:r>
              <a:rPr lang="en-US" err="1"/>
              <a:t>data.json</a:t>
            </a:r>
            <a:r>
              <a:rPr lang="en-US"/>
              <a:t> </a:t>
            </a:r>
            <a:r>
              <a:rPr lang="th-TH"/>
              <a:t>ไฟล์ที่สองคือ</a:t>
            </a:r>
            <a:r>
              <a:rPr lang="en-US"/>
              <a:t> </a:t>
            </a:r>
            <a:r>
              <a:rPr lang="en-US" err="1"/>
              <a:t>user.json</a:t>
            </a:r>
          </a:p>
          <a:p>
            <a:r>
              <a:rPr lang="en-US"/>
              <a:t>Export file</a:t>
            </a:r>
          </a:p>
          <a:p>
            <a:r>
              <a:rPr lang="th-TH"/>
              <a:t>จะ</a:t>
            </a:r>
            <a:r>
              <a:rPr lang="en-US"/>
              <a:t>export </a:t>
            </a:r>
            <a:r>
              <a:rPr lang="th-TH"/>
              <a:t>2ไฟล์เหมือนกัน</a:t>
            </a:r>
          </a:p>
          <a:p>
            <a:r>
              <a:rPr lang="th-TH"/>
              <a:t>ไฟล์แรกคือ </a:t>
            </a:r>
            <a:r>
              <a:rPr lang="en-US" err="1"/>
              <a:t>data.json</a:t>
            </a:r>
            <a:r>
              <a:rPr lang="en-US"/>
              <a:t> </a:t>
            </a:r>
            <a:r>
              <a:rPr lang="th-TH"/>
              <a:t>ไฟล์ที่สองคือ</a:t>
            </a:r>
            <a:r>
              <a:rPr lang="en-US"/>
              <a:t> </a:t>
            </a:r>
            <a:r>
              <a:rPr lang="en-US" err="1"/>
              <a:t>user.json</a:t>
            </a:r>
            <a:endParaRPr lang="en-US"/>
          </a:p>
          <a:p>
            <a:endParaRPr lang="en-US"/>
          </a:p>
        </p:txBody>
      </p:sp>
      <p:pic>
        <p:nvPicPr>
          <p:cNvPr id="10" name="รูปภาพ 10" descr="รูปภาพประกอบด้วย โต๊ะ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6A2EAE60-4139-4F1C-9CCC-A770CC32B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58" y="341378"/>
            <a:ext cx="2743200" cy="3627882"/>
          </a:xfrm>
          <a:prstGeom prst="rect">
            <a:avLst/>
          </a:prstGeom>
        </p:spPr>
      </p:pic>
      <p:cxnSp>
        <p:nvCxnSpPr>
          <p:cNvPr id="12" name="ตัวเชื่อมต่อ: หักมุม 11">
            <a:extLst>
              <a:ext uri="{FF2B5EF4-FFF2-40B4-BE49-F238E27FC236}">
                <a16:creationId xmlns:a16="http://schemas.microsoft.com/office/drawing/2014/main" id="{DE756C31-D701-4DA0-A027-415DA8CE8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6287" y="2323752"/>
            <a:ext cx="1635849" cy="813730"/>
          </a:xfrm>
          <a:prstGeom prst="bentConnector3">
            <a:avLst>
              <a:gd name="adj1" fmla="val 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: หักมุม 16">
            <a:extLst>
              <a:ext uri="{FF2B5EF4-FFF2-40B4-BE49-F238E27FC236}">
                <a16:creationId xmlns:a16="http://schemas.microsoft.com/office/drawing/2014/main" id="{6649464C-93D4-4636-895B-7A81B8C5F8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1832" y="2388691"/>
            <a:ext cx="1530759" cy="788946"/>
          </a:xfrm>
          <a:prstGeom prst="bentConnector3">
            <a:avLst>
              <a:gd name="adj1" fmla="val -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: หักมุม 22">
            <a:extLst>
              <a:ext uri="{FF2B5EF4-FFF2-40B4-BE49-F238E27FC236}">
                <a16:creationId xmlns:a16="http://schemas.microsoft.com/office/drawing/2014/main" id="{DBAC59C1-D0C2-47C4-AF01-B37FFEB2A95C}"/>
              </a:ext>
            </a:extLst>
          </p:cNvPr>
          <p:cNvCxnSpPr>
            <a:cxnSpLocks/>
          </p:cNvCxnSpPr>
          <p:nvPr/>
        </p:nvCxnSpPr>
        <p:spPr>
          <a:xfrm flipV="1">
            <a:off x="5545123" y="453007"/>
            <a:ext cx="3405930" cy="1349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65665B-F702-4DFF-9DA9-1B33D7F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ฟีเจอร์ที่มีตอนนี้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5DBCC7-6EE0-4580-AEB0-E909A6DD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-Add Task</a:t>
            </a:r>
          </a:p>
          <a:p>
            <a:r>
              <a:rPr lang="en-US" dirty="0">
                <a:cs typeface="Calibri Light"/>
              </a:rPr>
              <a:t>-Remove Task</a:t>
            </a:r>
          </a:p>
          <a:p>
            <a:r>
              <a:rPr lang="en-US" dirty="0">
                <a:cs typeface="Calibri Light"/>
              </a:rPr>
              <a:t>-Edit Task</a:t>
            </a:r>
          </a:p>
          <a:p>
            <a:r>
              <a:rPr lang="en-US" dirty="0">
                <a:cs typeface="Calibri Light"/>
              </a:rPr>
              <a:t>-Mark as Done</a:t>
            </a:r>
          </a:p>
          <a:p>
            <a:r>
              <a:rPr lang="en-US" dirty="0">
                <a:cs typeface="Calibri Light"/>
              </a:rPr>
              <a:t>-Display graph</a:t>
            </a:r>
          </a:p>
          <a:p>
            <a:r>
              <a:rPr lang="en-US" dirty="0">
                <a:cs typeface="Calibri Light"/>
              </a:rPr>
              <a:t>-login and register</a:t>
            </a:r>
          </a:p>
          <a:p>
            <a:r>
              <a:rPr lang="en-US" dirty="0">
                <a:cs typeface="Calibri Light"/>
              </a:rPr>
              <a:t>-Import and Export File</a:t>
            </a:r>
          </a:p>
        </p:txBody>
      </p:sp>
    </p:spTree>
    <p:extLst>
      <p:ext uri="{BB962C8B-B14F-4D97-AF65-F5344CB8AC3E}">
        <p14:creationId xmlns:p14="http://schemas.microsoft.com/office/powerpoint/2010/main" val="112184741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ตัวเมือง">
  <a:themeElements>
    <a:clrScheme name="ตัวเมือง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ตัวเมือง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ตัวเมือง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180E3A8EE14443BB390666B0AAA4E5" ma:contentTypeVersion="4" ma:contentTypeDescription="Create a new document." ma:contentTypeScope="" ma:versionID="be5bc51cfe341377b8d36db4591d73fb">
  <xsd:schema xmlns:xsd="http://www.w3.org/2001/XMLSchema" xmlns:xs="http://www.w3.org/2001/XMLSchema" xmlns:p="http://schemas.microsoft.com/office/2006/metadata/properties" xmlns:ns3="ee36077c-4476-460d-a6b2-3b731d81dab0" targetNamespace="http://schemas.microsoft.com/office/2006/metadata/properties" ma:root="true" ma:fieldsID="bb875d7688e17b81da6fabd76d815aba" ns3:_="">
    <xsd:import namespace="ee36077c-4476-460d-a6b2-3b731d81d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6077c-4476-460d-a6b2-3b731d81d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4435D-437A-45D7-B665-6695C067AA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8CD71-AB8A-47EB-A8FB-0B0AA4B9AF71}">
  <ds:schemaRefs>
    <ds:schemaRef ds:uri="ee36077c-4476-460d-a6b2-3b731d81da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2F317F-4171-4CE2-B3E4-78484F62A5CA}">
  <ds:schemaRefs>
    <ds:schemaRef ds:uri="ee36077c-4476-460d-a6b2-3b731d81da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59</Words>
  <Application>Microsoft Office PowerPoint</Application>
  <PresentationFormat>แบบจอกว้าง</PresentationFormat>
  <Paragraphs>15</Paragraphs>
  <Slides>5</Slides>
  <Notes>0</Notes>
  <HiddenSlides>0</HiddenSlides>
  <MMClips>0</MMClips>
  <ScaleCrop>false</ScaleCrop>
  <HeadingPairs>
    <vt:vector size="4" baseType="variant"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7" baseType="lpstr">
      <vt:lpstr>BrushVTI</vt:lpstr>
      <vt:lpstr>ตัวเมือง</vt:lpstr>
      <vt:lpstr>TO DO LIST</vt:lpstr>
      <vt:lpstr>วิธีใช้งาน</vt:lpstr>
      <vt:lpstr>งานนำเสนอ PowerPoint</vt:lpstr>
      <vt:lpstr>งานนำเสนอ PowerPoint</vt:lpstr>
      <vt:lpstr>ฟีเจอร์ที่มีตอนนี้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THAWEESUK SUTHAWEESUP</dc:creator>
  <cp:lastModifiedBy>Thaweesuk sutaweesup</cp:lastModifiedBy>
  <cp:revision>46</cp:revision>
  <dcterms:created xsi:type="dcterms:W3CDTF">2022-01-19T12:27:10Z</dcterms:created>
  <dcterms:modified xsi:type="dcterms:W3CDTF">2022-01-20T08:39:34Z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0x01010057180E3A8EE14443BB390666B0AAA4E5</vt:lpwstr>
  </property>
</Properties>
</file>