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Mastering the Art of Shrimp Scampi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Delicious 15-Minute Dinner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Shrimp Scampi?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Unlock the secrets to restaurant-quality shrimp scampi in less time than it takes to order takeout!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Ingredients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1 pound large shrimp, peeled and deveined</a:t>
            </a:r>
          </a:p>
          <a:p>
            <a:r>
              <a:t>• 4 tablespoons butter</a:t>
            </a:r>
          </a:p>
          <a:p>
            <a:r>
              <a:t>• 4 cloves garlic, minced</a:t>
            </a:r>
          </a:p>
          <a:p>
            <a:r>
              <a:t>• 1/4 cup white wine</a:t>
            </a:r>
          </a:p>
          <a:p>
            <a:r>
              <a:t>• 2 tablespoons lemon juice</a:t>
            </a:r>
          </a:p>
          <a:p>
            <a:r>
              <a:t>• 1/4 cup chopped fresh parsley</a:t>
            </a:r>
          </a:p>
          <a:p>
            <a:r>
              <a:t>• Salt and pepper to taste</a:t>
            </a:r>
          </a:p>
          <a:p>
            <a:r>
              <a:t>• Optional: Red pepper flakes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Cooking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Melt butter in a large skillet over medium heat</a:t>
            </a:r>
          </a:p>
          <a:p>
            <a:r>
              <a:t>2. Add garlic and sauté for 1 minute</a:t>
            </a:r>
          </a:p>
          <a:p>
            <a:r>
              <a:t>3. Add shrimp and cook for 2-3 minutes per side</a:t>
            </a:r>
          </a:p>
          <a:p>
            <a:r>
              <a:t>4. Pour in white wine and lemon juice, simmer for 2 minutes</a:t>
            </a:r>
          </a:p>
          <a:p>
            <a:r>
              <a:t>5. Season with salt, pepper, and optional red pepper flakes</a:t>
            </a:r>
          </a:p>
          <a:p>
            <a:r>
              <a:t>6. Garnish with fresh parsley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Perfect Shrimp Scampi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Use fresh, high-quality shrimp</a:t>
            </a:r>
          </a:p>
          <a:p>
            <a:r>
              <a:t>• Don't overcook the shrimp</a:t>
            </a:r>
          </a:p>
          <a:p>
            <a:r>
              <a:t>• Adjust garlic to your taste preference</a:t>
            </a:r>
          </a:p>
          <a:p>
            <a:r>
              <a:t>• Serve immediately for best flavor</a:t>
            </a:r>
          </a:p>
          <a:p>
            <a:r>
              <a:t>• Pair with crusty bread or pasta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Variations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Lemon Garlic Shrimp Scampi</a:t>
            </a:r>
          </a:p>
          <a:p>
            <a:r>
              <a:t>• Spicy Shrimp Scampi</a:t>
            </a:r>
          </a:p>
          <a:p>
            <a:r>
              <a:t>• Creamy Shrimp Scampi</a:t>
            </a:r>
          </a:p>
          <a:p>
            <a:r>
              <a:t>• Tomato Basil Shrimp Scampi</a:t>
            </a:r>
          </a:p>
          <a:p>
            <a:r>
              <a:t>• Shrimp Scampi Pasta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Enjoy Your Homemade Shrimp Scampi!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With this quick and easy recipe, you can enjoy restaurant-quality shrimp scampi any night of the week!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