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ckfe1jBU+q6AP2zI3ZvW8ZL5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f8a0f32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2f8a0f3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f8a0f3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e2f8a0f32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e2f8a0f3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e2f8a0f32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2023-05-13T14:29:26Z</dcterms:created>
  <dc:creator>Rodrigo Goncalves Santana</dc:creator>
</cp:coreProperties>
</file>