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fa8bfca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5fa8bfca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5fa8bfc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5fa8bfc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5fa8bfca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5fa8bfca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5fa8bfca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5fa8bfca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5fa8bfc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5fa8bfc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Annabelle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5fa8bf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5fa8bf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5fa8bfca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5fa8bfca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5fa8bfc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5fa8bfc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d892e9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d892e9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d892e9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d892e9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5fa8bfc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5fa8bfc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5fa8bfc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5fa8bfc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Go Where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Answer: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5" y="1399622"/>
            <a:ext cx="3349325" cy="31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035" y="1399625"/>
            <a:ext cx="574816" cy="31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399625"/>
            <a:ext cx="2393771" cy="31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5275" y="1399625"/>
            <a:ext cx="574825" cy="31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Competency Question 3: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87900" y="1489825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Q:</a:t>
            </a:r>
            <a:r>
              <a:rPr lang="en" sz="1200"/>
              <a:t> I am in California for a week and I am curious as to what the longest hikes out of all the National Parks here.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A: </a:t>
            </a:r>
            <a:r>
              <a:rPr lang="en" sz="1200"/>
              <a:t>The Lakes Trail is the longest hike out of all of the National Parks in California.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Terms used from the Ontology: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location, park, trail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Semantic Processes Involved: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Search California to find longest hike.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Representation: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64802"/>
            <a:ext cx="8368202" cy="329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Answer: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" y="1965151"/>
            <a:ext cx="2911127" cy="2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051" y="1965150"/>
            <a:ext cx="4840232" cy="2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0675" y="1965150"/>
            <a:ext cx="702062" cy="26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Overview…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Promote outdoor exploration and education of the 63 National Parks.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people a tool that will allow them to search for a specific National Park based on their personal preferences.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 excuses people have for not pursuing outdoor activities such as camping and hiking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made: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dk1"/>
                </a:highlight>
                <a:latin typeface="Cambria"/>
                <a:ea typeface="Cambria"/>
                <a:cs typeface="Cambria"/>
                <a:sym typeface="Cambria"/>
              </a:rPr>
              <a:t>(2) how your ontology has evolved due to the addition of needing to answer your competency questions using SPARQL</a:t>
            </a:r>
            <a:endParaRPr sz="1600">
              <a:solidFill>
                <a:srgbClr val="000000"/>
              </a:solidFill>
              <a:highlight>
                <a:schemeClr val="dk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Included individuals such as: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Parks (e.g., Yellowstone, Yosemite)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States (e.g., Alaska, California)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Seasons 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Trails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Difficulty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1" marL="9144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Distance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-"/>
            </a:pP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Locations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0" y="510950"/>
            <a:ext cx="2918750" cy="22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10100" y="117250"/>
            <a:ext cx="34434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Park: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4849" l="0" r="3446" t="4849"/>
          <a:stretch/>
        </p:blipFill>
        <p:spPr>
          <a:xfrm>
            <a:off x="494275" y="3087850"/>
            <a:ext cx="2818025" cy="12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88350" y="2724675"/>
            <a:ext cx="3334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Trail: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0" t="4012"/>
          <a:stretch/>
        </p:blipFill>
        <p:spPr>
          <a:xfrm>
            <a:off x="3494250" y="510025"/>
            <a:ext cx="2818025" cy="13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3418050" y="148450"/>
            <a:ext cx="3334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250" y="2170045"/>
            <a:ext cx="3334500" cy="123315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401475" y="1773075"/>
            <a:ext cx="3334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Location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7">
            <a:alphaModFix/>
          </a:blip>
          <a:srcRect b="0" l="50209" r="0" t="0"/>
          <a:stretch/>
        </p:blipFill>
        <p:spPr>
          <a:xfrm>
            <a:off x="3494250" y="3781875"/>
            <a:ext cx="2818024" cy="104582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401475" y="3350100"/>
            <a:ext cx="3334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Temperature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Competency Question 1: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87900" y="1435150"/>
            <a:ext cx="84585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I want the coldest temperature park in the midwest during summer, what park should I go to that fits my comfort level?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coldest park during summer in the midwest would be Rocky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Mountain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National Park with temperatures of 70.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Terms used from the Ontology: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temperature, location, park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</a:t>
            </a:r>
            <a:r>
              <a:rPr lang="en"/>
              <a:t>Representation</a:t>
            </a:r>
            <a:r>
              <a:rPr lang="en"/>
              <a:t>: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50" y="1113863"/>
            <a:ext cx="8228101" cy="3830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1170725" y="2696800"/>
            <a:ext cx="2205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Answer: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10873" t="0"/>
          <a:stretch/>
        </p:blipFill>
        <p:spPr>
          <a:xfrm>
            <a:off x="492075" y="1332725"/>
            <a:ext cx="482177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539" y="1332725"/>
            <a:ext cx="603386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4060" y="1332725"/>
            <a:ext cx="195049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Competency Question 2: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5"/>
            <a:ext cx="8244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Question</a:t>
            </a:r>
            <a:r>
              <a:rPr lang="en" sz="1400"/>
              <a:t> :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am new to hiking. Which national park has cool summer temperatures and hikes less than 2 miles?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Answer </a:t>
            </a:r>
            <a:r>
              <a:rPr lang="en" sz="1400"/>
              <a:t>: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Try Crater Lake National Park. The summer highs are about 65°F and the Watchman Peak trail has a distance of 1.7 miles.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Terms used from the Ontology: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Season, temperature, park, hike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Representation: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37" y="1112325"/>
            <a:ext cx="8691923" cy="38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