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741D-3C44-4386-8348-62EC8362D95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BD82-9939-489F-8127-A42C77499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GIT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GIT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GIT</dc:title>
  <dc:creator>Tetiana Romaniv</dc:creator>
  <cp:lastModifiedBy>Tetiana Romaniv</cp:lastModifiedBy>
  <cp:revision>1</cp:revision>
  <dcterms:created xsi:type="dcterms:W3CDTF">2016-09-05T10:51:52Z</dcterms:created>
  <dcterms:modified xsi:type="dcterms:W3CDTF">2016-09-05T10:52:04Z</dcterms:modified>
</cp:coreProperties>
</file>