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6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7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4842" r:id="rId4"/>
    <p:sldMasterId id="2147484883" r:id="rId5"/>
    <p:sldMasterId id="2147484894" r:id="rId6"/>
    <p:sldMasterId id="2147484905" r:id="rId7"/>
    <p:sldMasterId id="2147484919" r:id="rId8"/>
    <p:sldMasterId id="2147484933" r:id="rId9"/>
    <p:sldMasterId id="2147484944" r:id="rId10"/>
    <p:sldMasterId id="2147484955" r:id="rId11"/>
  </p:sldMasterIdLst>
  <p:notesMasterIdLst>
    <p:notesMasterId r:id="rId19"/>
  </p:notesMasterIdLst>
  <p:sldIdLst>
    <p:sldId id="1234" r:id="rId12"/>
    <p:sldId id="1260" r:id="rId13"/>
    <p:sldId id="1261" r:id="rId14"/>
    <p:sldId id="1262" r:id="rId15"/>
    <p:sldId id="1264" r:id="rId16"/>
    <p:sldId id="1265" r:id="rId17"/>
    <p:sldId id="1250" r:id="rId18"/>
  </p:sldIdLst>
  <p:sldSz cx="12192000" cy="6858000"/>
  <p:notesSz cx="6858000" cy="9144000"/>
  <p:embeddedFontLs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Proxima Nova Black" panose="02000506030000020004" pitchFamily="2" charset="0"/>
      <p:bold r:id="rId24"/>
      <p:italic r:id="rId25"/>
    </p:embeddedFont>
    <p:embeddedFont>
      <p:font typeface="Tahoma" panose="020B0604030504040204" pitchFamily="34" charset="0"/>
      <p:regular r:id="rId26"/>
      <p:bold r:id="rId27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CE"/>
    <a:srgbClr val="00AA48"/>
    <a:srgbClr val="285F9B"/>
    <a:srgbClr val="7A7FEA"/>
    <a:srgbClr val="8F2585"/>
    <a:srgbClr val="42D109"/>
    <a:srgbClr val="F26D26"/>
    <a:srgbClr val="BA124A"/>
    <a:srgbClr val="E93BDD"/>
    <a:srgbClr val="F49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774" autoAdjust="0"/>
  </p:normalViewPr>
  <p:slideViewPr>
    <p:cSldViewPr snapToGrid="0">
      <p:cViewPr varScale="1">
        <p:scale>
          <a:sx n="64" d="100"/>
          <a:sy n="64" d="100"/>
        </p:scale>
        <p:origin x="1426" y="82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2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font" Target="fonts/font4.fntdata"/><Relationship Id="rId28" Type="http://schemas.openxmlformats.org/officeDocument/2006/relationships/commentAuthors" Target="commentAuthors.xml"/><Relationship Id="rId10" Type="http://schemas.openxmlformats.org/officeDocument/2006/relationships/slideMaster" Target="slideMasters/slideMaster7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Open Sans" panose="020B0606030504020204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Open Sans" panose="020B0606030504020204" pitchFamily="34" charset="0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 smtClean="0"/>
              <a:pPr>
                <a:defRPr/>
              </a:pPr>
              <a:t>25/08/2022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Open Sans" panose="020B0606030504020204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Open Sans" panose="020B0606030504020204" pitchFamily="34" charset="0"/>
              </a:defRPr>
            </a:lvl1pPr>
          </a:lstStyle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svg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svg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6.svg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6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5.svg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5.svg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5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gradFill>
                  <a:gsLst>
                    <a:gs pos="98000">
                      <a:srgbClr val="00BCDE"/>
                    </a:gs>
                    <a:gs pos="1000">
                      <a:srgbClr val="562D7F"/>
                    </a:gs>
                  </a:gsLst>
                  <a:lin ang="10800000" scaled="0"/>
                </a:gra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98000">
                      <a:srgbClr val="00BCDE"/>
                    </a:gs>
                    <a:gs pos="1000">
                      <a:srgbClr val="562D7F"/>
                    </a:gs>
                  </a:gsLst>
                  <a:lin ang="108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0" y="2743200"/>
            <a:ext cx="12224385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gradFill>
            <a:gsLst>
              <a:gs pos="98000">
                <a:srgbClr val="00BCDE"/>
              </a:gs>
              <a:gs pos="1000">
                <a:srgbClr val="562D7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gradFill>
            <a:gsLst>
              <a:gs pos="98000">
                <a:srgbClr val="00BCDE"/>
              </a:gs>
              <a:gs pos="1000">
                <a:srgbClr val="562D7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gradFill>
            <a:gsLst>
              <a:gs pos="98000">
                <a:srgbClr val="00BCDE"/>
              </a:gs>
              <a:gs pos="1000">
                <a:srgbClr val="562D7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gradFill>
            <a:gsLst>
              <a:gs pos="98000">
                <a:srgbClr val="00BCDE"/>
              </a:gs>
              <a:gs pos="1000">
                <a:srgbClr val="562D7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gradFill>
            <a:gsLst>
              <a:gs pos="98000">
                <a:srgbClr val="00BCDE"/>
              </a:gs>
              <a:gs pos="1000">
                <a:srgbClr val="562D7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gradFill>
                  <a:gsLst>
                    <a:gs pos="98000">
                      <a:srgbClr val="00BCDE"/>
                    </a:gs>
                    <a:gs pos="1000">
                      <a:srgbClr val="562D7F"/>
                    </a:gs>
                  </a:gsLst>
                  <a:lin ang="10800000" scaled="0"/>
                </a:gra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gradFill>
                  <a:gsLst>
                    <a:gs pos="98000">
                      <a:srgbClr val="00BCDE"/>
                    </a:gs>
                    <a:gs pos="1000">
                      <a:srgbClr val="562D7F"/>
                    </a:gs>
                  </a:gsLst>
                  <a:lin ang="10800000" scaled="0"/>
                </a:gra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gradFill>
                  <a:gsLst>
                    <a:gs pos="98000">
                      <a:srgbClr val="00BCDE"/>
                    </a:gs>
                    <a:gs pos="1000">
                      <a:srgbClr val="562D7F"/>
                    </a:gs>
                  </a:gsLst>
                  <a:lin ang="10800000" scaled="0"/>
                </a:gra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gradFill>
                  <a:gsLst>
                    <a:gs pos="98000">
                      <a:srgbClr val="00BCDE"/>
                    </a:gs>
                    <a:gs pos="1000">
                      <a:srgbClr val="562D7F"/>
                    </a:gs>
                  </a:gsLst>
                  <a:lin ang="10800000" scaled="0"/>
                </a:gra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5B02EC9-C139-9745-BD0E-310722DD062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12451" y="1464898"/>
            <a:ext cx="4786022" cy="4159615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5999" cy="6858000"/>
          </a:xfrm>
        </p:spPr>
        <p:txBody>
          <a:bodyPr/>
          <a:lstStyle/>
          <a:p>
            <a:endParaRPr lang="uk-UA"/>
          </a:p>
        </p:txBody>
      </p:sp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5435" y="343778"/>
            <a:ext cx="4772878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50387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416561" y="1233488"/>
            <a:ext cx="11513504" cy="3425825"/>
          </a:xfrm>
        </p:spPr>
        <p:txBody>
          <a:bodyPr/>
          <a:lstStyle>
            <a:lvl1pPr marL="0" indent="0">
              <a:buClr>
                <a:schemeClr val="accent4"/>
              </a:buClr>
              <a:buFontTx/>
              <a:buNone/>
              <a:defRPr sz="2200"/>
            </a:lvl1pPr>
            <a:lvl2pPr marL="685750" indent="-228584">
              <a:buClr>
                <a:schemeClr val="bg2"/>
              </a:buClr>
              <a:buFont typeface="Tahoma" panose="020B0604030504040204" pitchFamily="34" charset="0"/>
              <a:buChar char="▪"/>
              <a:defRPr sz="2200"/>
            </a:lvl2pPr>
            <a:lvl3pPr marL="1142914" indent="-228584">
              <a:buClr>
                <a:schemeClr val="bg2"/>
              </a:buClr>
              <a:buFont typeface="Tahoma" panose="020B0604030504040204" pitchFamily="34" charset="0"/>
              <a:buChar char="-"/>
              <a:defRPr sz="2200"/>
            </a:lvl3pPr>
            <a:lvl4pPr marL="1600080" indent="-228584">
              <a:buClr>
                <a:schemeClr val="bg2"/>
              </a:buClr>
              <a:buSzPct val="80000"/>
              <a:buFont typeface="Tahoma" panose="020B0604030504040204" pitchFamily="34" charset="0"/>
              <a:buChar char="▪"/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add text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6560" y="343778"/>
            <a:ext cx="11511915" cy="525970"/>
          </a:xfrm>
        </p:spPr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/>
              <a:t>Click to add title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80481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2202" y="1233488"/>
            <a:ext cx="11355761" cy="5259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500">
                <a:solidFill>
                  <a:srgbClr val="171B65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11" name="Content Placeholder 4"/>
          <p:cNvSpPr>
            <a:spLocks noGrp="1"/>
          </p:cNvSpPr>
          <p:nvPr>
            <p:ph sz="half" idx="10" hasCustomPrompt="1"/>
          </p:nvPr>
        </p:nvSpPr>
        <p:spPr>
          <a:xfrm>
            <a:off x="412200" y="2034652"/>
            <a:ext cx="11352277" cy="4351338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  <a:endParaRPr lang="ru-RU" dirty="0"/>
          </a:p>
          <a:p>
            <a:pPr lvl="1"/>
            <a:r>
              <a:rPr lang="en-US" dirty="0"/>
              <a:t>Second level</a:t>
            </a:r>
            <a:endParaRPr lang="ru-RU" dirty="0"/>
          </a:p>
          <a:p>
            <a:pPr lvl="2"/>
            <a:r>
              <a:rPr lang="en-US" dirty="0"/>
              <a:t>Third level</a:t>
            </a:r>
            <a:endParaRPr lang="ru-RU" dirty="0"/>
          </a:p>
          <a:p>
            <a:pPr lvl="3"/>
            <a:r>
              <a:rPr lang="en-US" dirty="0"/>
              <a:t>Fourth level</a:t>
            </a:r>
            <a:endParaRPr lang="ru-RU" dirty="0"/>
          </a:p>
          <a:p>
            <a:pPr lvl="4"/>
            <a:r>
              <a:rPr lang="en-US" dirty="0"/>
              <a:t>Fifth level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03813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>
          <a:gsLst>
            <a:gs pos="59000">
              <a:srgbClr val="3DA6F8"/>
            </a:gs>
            <a:gs pos="0">
              <a:srgbClr val="52D1FE"/>
            </a:gs>
            <a:gs pos="100000">
              <a:srgbClr val="2E5EAE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38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>
          <a:gsLst>
            <a:gs pos="59000">
              <a:srgbClr val="3DA6F8"/>
            </a:gs>
            <a:gs pos="0">
              <a:srgbClr val="52D1FE"/>
            </a:gs>
            <a:gs pos="100000">
              <a:srgbClr val="2E5EAE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ct val="60000"/>
              </a:lnSpc>
              <a:defRPr sz="104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79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-ONE-COLUMN-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59000">
                      <a:srgbClr val="3DA6F8"/>
                    </a:gs>
                    <a:gs pos="0">
                      <a:srgbClr val="52D1FE"/>
                    </a:gs>
                    <a:gs pos="100000">
                      <a:srgbClr val="2E5EAE"/>
                    </a:gs>
                  </a:gsLst>
                  <a:lin ang="30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23BD5B6-E393-494D-BED6-9B24BBA221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20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59000">
                      <a:srgbClr val="3DA6F8"/>
                    </a:gs>
                    <a:gs pos="0">
                      <a:srgbClr val="52D1FE"/>
                    </a:gs>
                    <a:gs pos="100000">
                      <a:srgbClr val="2E5EAE"/>
                    </a:gs>
                  </a:gsLst>
                  <a:lin ang="30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882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>
          <a:gsLst>
            <a:gs pos="59000">
              <a:srgbClr val="3DA6F8"/>
            </a:gs>
            <a:gs pos="0">
              <a:srgbClr val="52D1FE"/>
            </a:gs>
            <a:gs pos="100000">
              <a:srgbClr val="2E5EAE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46927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59000">
                      <a:srgbClr val="3DA6F8"/>
                    </a:gs>
                    <a:gs pos="0">
                      <a:srgbClr val="52D1FE"/>
                    </a:gs>
                    <a:gs pos="100000">
                      <a:srgbClr val="2E5EAE"/>
                    </a:gs>
                  </a:gsLst>
                  <a:lin ang="30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F2F7E59-7F75-4B45-A91D-285977D529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2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3C119A1-800E-6142-9AF0-7D6F314691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6745E76-DB9D-E54A-B7FA-C1FEB7D2F8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59000">
                      <a:srgbClr val="3DA6F8"/>
                    </a:gs>
                    <a:gs pos="0">
                      <a:srgbClr val="52D1FE"/>
                    </a:gs>
                    <a:gs pos="100000">
                      <a:srgbClr val="2E5EAE"/>
                    </a:gs>
                  </a:gsLst>
                  <a:lin ang="30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536729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59000">
                      <a:srgbClr val="3DA6F8"/>
                    </a:gs>
                    <a:gs pos="0">
                      <a:srgbClr val="52D1FE"/>
                    </a:gs>
                    <a:gs pos="100000">
                      <a:srgbClr val="2E5EAE"/>
                    </a:gs>
                  </a:gsLst>
                  <a:lin ang="30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AFA3AEB-D440-7043-861B-11903A66D6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821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59000">
                      <a:srgbClr val="3DA6F8"/>
                    </a:gs>
                    <a:gs pos="0">
                      <a:srgbClr val="52D1FE"/>
                    </a:gs>
                    <a:gs pos="100000">
                      <a:srgbClr val="2E5EAE"/>
                    </a:gs>
                  </a:gsLst>
                  <a:lin ang="30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355113-4C47-7C44-A0EA-6BF895CE8B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628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gradFill>
                  <a:gsLst>
                    <a:gs pos="59000">
                      <a:srgbClr val="3DA6F8"/>
                    </a:gs>
                    <a:gs pos="0">
                      <a:srgbClr val="52D1FE"/>
                    </a:gs>
                    <a:gs pos="100000">
                      <a:srgbClr val="2E5EAE"/>
                    </a:gs>
                  </a:gsLst>
                  <a:lin ang="3000000" scaled="0"/>
                </a:gra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0" y="2743200"/>
            <a:ext cx="12224385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gradFill>
            <a:gsLst>
              <a:gs pos="59000">
                <a:srgbClr val="3DA6F8"/>
              </a:gs>
              <a:gs pos="0">
                <a:srgbClr val="52D1FE"/>
              </a:gs>
              <a:gs pos="100000">
                <a:srgbClr val="2E5EAE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gradFill>
            <a:gsLst>
              <a:gs pos="59000">
                <a:srgbClr val="3DA6F8"/>
              </a:gs>
              <a:gs pos="0">
                <a:srgbClr val="52D1FE"/>
              </a:gs>
              <a:gs pos="100000">
                <a:srgbClr val="2E5EAE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gradFill>
            <a:gsLst>
              <a:gs pos="59000">
                <a:srgbClr val="3DA6F8"/>
              </a:gs>
              <a:gs pos="0">
                <a:srgbClr val="52D1FE"/>
              </a:gs>
              <a:gs pos="100000">
                <a:srgbClr val="2E5EAE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gradFill>
            <a:gsLst>
              <a:gs pos="59000">
                <a:srgbClr val="3DA6F8"/>
              </a:gs>
              <a:gs pos="0">
                <a:srgbClr val="52D1FE"/>
              </a:gs>
              <a:gs pos="100000">
                <a:srgbClr val="2E5EAE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gradFill>
            <a:gsLst>
              <a:gs pos="59000">
                <a:srgbClr val="3DA6F8"/>
              </a:gs>
              <a:gs pos="0">
                <a:srgbClr val="52D1FE"/>
              </a:gs>
              <a:gs pos="100000">
                <a:srgbClr val="2E5EAE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gradFill>
                  <a:gsLst>
                    <a:gs pos="59000">
                      <a:srgbClr val="3DA6F8"/>
                    </a:gs>
                    <a:gs pos="0">
                      <a:srgbClr val="52D1FE"/>
                    </a:gs>
                    <a:gs pos="100000">
                      <a:srgbClr val="2E5EAE"/>
                    </a:gs>
                  </a:gsLst>
                  <a:lin ang="3000000" scaled="0"/>
                </a:gra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gradFill>
                  <a:gsLst>
                    <a:gs pos="59000">
                      <a:srgbClr val="3DA6F8"/>
                    </a:gs>
                    <a:gs pos="0">
                      <a:srgbClr val="52D1FE"/>
                    </a:gs>
                    <a:gs pos="100000">
                      <a:srgbClr val="2E5EAE"/>
                    </a:gs>
                  </a:gsLst>
                  <a:lin ang="3000000" scaled="0"/>
                </a:gra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gradFill>
                  <a:gsLst>
                    <a:gs pos="59000">
                      <a:srgbClr val="3DA6F8"/>
                    </a:gs>
                    <a:gs pos="0">
                      <a:srgbClr val="52D1FE"/>
                    </a:gs>
                    <a:gs pos="100000">
                      <a:srgbClr val="2E5EAE"/>
                    </a:gs>
                  </a:gsLst>
                  <a:lin ang="3000000" scaled="0"/>
                </a:gra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gradFill>
                  <a:gsLst>
                    <a:gs pos="59000">
                      <a:srgbClr val="3DA6F8"/>
                    </a:gs>
                    <a:gs pos="0">
                      <a:srgbClr val="52D1FE"/>
                    </a:gs>
                    <a:gs pos="100000">
                      <a:srgbClr val="2E5EAE"/>
                    </a:gs>
                  </a:gsLst>
                  <a:lin ang="3000000" scaled="0"/>
                </a:gra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5B02EC9-C139-9745-BD0E-310722DD062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89472F14-A2A9-BB48-965C-87A987DB6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59000">
                      <a:srgbClr val="3DA6F8"/>
                    </a:gs>
                    <a:gs pos="0">
                      <a:srgbClr val="52D1FE"/>
                    </a:gs>
                    <a:gs pos="100000">
                      <a:srgbClr val="2E5EAE"/>
                    </a:gs>
                  </a:gsLst>
                  <a:lin ang="30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7691545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>
          <a:gsLst>
            <a:gs pos="0">
              <a:srgbClr val="8E93FA"/>
            </a:gs>
            <a:gs pos="100000">
              <a:srgbClr val="4F55C9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30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>
          <a:gsLst>
            <a:gs pos="0">
              <a:srgbClr val="8E93FA"/>
            </a:gs>
            <a:gs pos="100000">
              <a:srgbClr val="4F55C9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ct val="60000"/>
              </a:lnSpc>
              <a:defRPr sz="104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756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-ONE-COLUMN-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0">
                      <a:srgbClr val="8E93FA"/>
                    </a:gs>
                    <a:gs pos="100000">
                      <a:srgbClr val="4F55C9"/>
                    </a:gs>
                  </a:gsLst>
                  <a:lin ang="30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23BD5B6-E393-494D-BED6-9B24BBA221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82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0F7CCA6-41F3-4A44-8900-58740AE120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0">
                      <a:srgbClr val="8E93FA"/>
                    </a:gs>
                    <a:gs pos="100000">
                      <a:srgbClr val="4F55C9"/>
                    </a:gs>
                  </a:gsLst>
                  <a:lin ang="30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3819107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>
          <a:gsLst>
            <a:gs pos="0">
              <a:srgbClr val="8E93FA"/>
            </a:gs>
            <a:gs pos="100000">
              <a:srgbClr val="4F55C9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27027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F2F7E59-7F75-4B45-A91D-285977D529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6BDD255-1FCF-9D4F-B1A1-B452F24149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0">
                      <a:srgbClr val="8E93FA"/>
                    </a:gs>
                    <a:gs pos="100000">
                      <a:srgbClr val="4F55C9"/>
                    </a:gs>
                  </a:gsLst>
                  <a:lin ang="30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30213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-ONE-COLUMN-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23BD5B6-E393-494D-BED6-9B24BBA221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4546A1B-8DA4-8A49-9DFA-B9569043B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98000">
                      <a:srgbClr val="00BCDE"/>
                    </a:gs>
                    <a:gs pos="1000">
                      <a:srgbClr val="562D7F"/>
                    </a:gs>
                  </a:gsLst>
                  <a:lin ang="108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8329149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3C119A1-800E-6142-9AF0-7D6F314691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931C517-D2C7-7044-BB2C-ADD6FBF1DA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0">
                      <a:srgbClr val="8E93FA"/>
                    </a:gs>
                    <a:gs pos="100000">
                      <a:srgbClr val="4F55C9"/>
                    </a:gs>
                  </a:gsLst>
                  <a:lin ang="30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940741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0">
                      <a:srgbClr val="8E93FA"/>
                    </a:gs>
                    <a:gs pos="100000">
                      <a:srgbClr val="4F55C9"/>
                    </a:gs>
                  </a:gsLst>
                  <a:lin ang="30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AFA3AEB-D440-7043-861B-11903A66D6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345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0">
                      <a:srgbClr val="8E93FA"/>
                    </a:gs>
                    <a:gs pos="100000">
                      <a:srgbClr val="4F55C9"/>
                    </a:gs>
                  </a:gsLst>
                  <a:lin ang="30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355113-4C47-7C44-A0EA-6BF895CE8B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385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gradFill>
                  <a:gsLst>
                    <a:gs pos="0">
                      <a:srgbClr val="8E93FA"/>
                    </a:gs>
                    <a:gs pos="100000">
                      <a:srgbClr val="4F55C9"/>
                    </a:gs>
                  </a:gsLst>
                  <a:lin ang="3000000" scaled="0"/>
                </a:gra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0" y="2743200"/>
            <a:ext cx="12224385" cy="0"/>
          </a:xfrm>
          <a:prstGeom prst="line">
            <a:avLst/>
          </a:prstGeom>
          <a:ln w="19050">
            <a:solidFill>
              <a:srgbClr val="7A7F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gradFill>
            <a:gsLst>
              <a:gs pos="0">
                <a:srgbClr val="8E93FA"/>
              </a:gs>
              <a:gs pos="100000">
                <a:srgbClr val="4F55C9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gradFill>
            <a:gsLst>
              <a:gs pos="0">
                <a:srgbClr val="8E93FA"/>
              </a:gs>
              <a:gs pos="100000">
                <a:srgbClr val="4F55C9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gradFill>
            <a:gsLst>
              <a:gs pos="0">
                <a:srgbClr val="8E93FA"/>
              </a:gs>
              <a:gs pos="100000">
                <a:srgbClr val="4F55C9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gradFill>
            <a:gsLst>
              <a:gs pos="0">
                <a:srgbClr val="8E93FA"/>
              </a:gs>
              <a:gs pos="100000">
                <a:srgbClr val="4F55C9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gradFill>
            <a:gsLst>
              <a:gs pos="0">
                <a:srgbClr val="8E93FA"/>
              </a:gs>
              <a:gs pos="100000">
                <a:srgbClr val="4F55C9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gradFill>
                  <a:gsLst>
                    <a:gs pos="0">
                      <a:srgbClr val="8E93FA"/>
                    </a:gs>
                    <a:gs pos="100000">
                      <a:srgbClr val="4F55C9"/>
                    </a:gs>
                  </a:gsLst>
                  <a:lin ang="3000000" scaled="0"/>
                </a:gra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gradFill>
                  <a:gsLst>
                    <a:gs pos="0">
                      <a:srgbClr val="8E93FA"/>
                    </a:gs>
                    <a:gs pos="100000">
                      <a:srgbClr val="4F55C9"/>
                    </a:gs>
                  </a:gsLst>
                  <a:lin ang="3000000" scaled="0"/>
                </a:gra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gradFill>
                  <a:gsLst>
                    <a:gs pos="0">
                      <a:srgbClr val="8E93FA"/>
                    </a:gs>
                    <a:gs pos="100000">
                      <a:srgbClr val="4F55C9"/>
                    </a:gs>
                  </a:gsLst>
                  <a:lin ang="3000000" scaled="0"/>
                </a:gra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gradFill>
                  <a:gsLst>
                    <a:gs pos="0">
                      <a:srgbClr val="8E93FA"/>
                    </a:gs>
                    <a:gs pos="100000">
                      <a:srgbClr val="4F55C9"/>
                    </a:gs>
                  </a:gsLst>
                  <a:lin ang="3000000" scaled="0"/>
                </a:gra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5B02EC9-C139-9745-BD0E-310722DD062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77285AC4-03CA-8047-97EB-1AA58DE24A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0">
                      <a:srgbClr val="8E93FA"/>
                    </a:gs>
                    <a:gs pos="100000">
                      <a:srgbClr val="4F55C9"/>
                    </a:gs>
                  </a:gsLst>
                  <a:lin ang="30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15262079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>
          <a:gsLst>
            <a:gs pos="0">
              <a:srgbClr val="00A6CE"/>
            </a:gs>
            <a:gs pos="99000">
              <a:srgbClr val="00AA48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800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>
          <a:gsLst>
            <a:gs pos="0">
              <a:srgbClr val="00AA48"/>
            </a:gs>
            <a:gs pos="100000">
              <a:srgbClr val="00A6CE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ct val="60000"/>
              </a:lnSpc>
              <a:defRPr sz="104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751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-ONE-COLUMN-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23BD5B6-E393-494D-BED6-9B24BBA221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049A82-B93E-ED4B-97FC-4DBCA2D3C4F5}"/>
              </a:ext>
            </a:extLst>
          </p:cNvPr>
          <p:cNvSpPr/>
          <p:nvPr userDrawn="1"/>
        </p:nvSpPr>
        <p:spPr>
          <a:xfrm>
            <a:off x="5822527" y="3244334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A" dirty="0"/>
              <a:t>60°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34D7F1-200D-0E46-BA38-3E3CA00BB3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0">
                      <a:srgbClr val="00AA48"/>
                    </a:gs>
                    <a:gs pos="100000">
                      <a:srgbClr val="00A6CE"/>
                    </a:gs>
                  </a:gsLst>
                  <a:lin ang="36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7930026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0F7CCA6-41F3-4A44-8900-58740AE120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0">
                      <a:srgbClr val="00AA48"/>
                    </a:gs>
                    <a:gs pos="100000">
                      <a:srgbClr val="00A6CE"/>
                    </a:gs>
                  </a:gsLst>
                  <a:lin ang="36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1430990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>
          <a:gsLst>
            <a:gs pos="0">
              <a:srgbClr val="00A6CE"/>
            </a:gs>
            <a:gs pos="100000">
              <a:srgbClr val="00AA48"/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2462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F2F7E59-7F75-4B45-A91D-285977D529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986422-4D4B-5246-B444-F02E3A9679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0">
                      <a:srgbClr val="00AA48"/>
                    </a:gs>
                    <a:gs pos="100000">
                      <a:srgbClr val="00A6CE"/>
                    </a:gs>
                  </a:gsLst>
                  <a:lin ang="36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17341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01C1ED-DCAB-8E40-B86B-10936BEF7E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98000">
                      <a:srgbClr val="00BCDE"/>
                    </a:gs>
                    <a:gs pos="1000">
                      <a:srgbClr val="562D7F"/>
                    </a:gs>
                  </a:gsLst>
                  <a:lin ang="108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3C119A1-800E-6142-9AF0-7D6F314691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2B08B16-0CE7-3848-8D8A-17EBDF4B54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0">
                      <a:srgbClr val="00AA48"/>
                    </a:gs>
                    <a:gs pos="100000">
                      <a:srgbClr val="00A6CE"/>
                    </a:gs>
                  </a:gsLst>
                  <a:lin ang="36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42621935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0">
                      <a:srgbClr val="00AA48"/>
                    </a:gs>
                    <a:gs pos="100000">
                      <a:srgbClr val="00A6CE"/>
                    </a:gs>
                  </a:gsLst>
                  <a:lin ang="30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AFA3AEB-D440-7043-861B-11903A66D6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999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0">
                      <a:srgbClr val="00AA48"/>
                    </a:gs>
                    <a:gs pos="100000">
                      <a:srgbClr val="00A6CE"/>
                    </a:gs>
                  </a:gsLst>
                  <a:lin ang="30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355113-4C47-7C44-A0EA-6BF895CE8B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834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gradFill>
                  <a:gsLst>
                    <a:gs pos="100000">
                      <a:srgbClr val="00A6CE"/>
                    </a:gs>
                    <a:gs pos="0">
                      <a:srgbClr val="00AA48"/>
                    </a:gs>
                  </a:gsLst>
                  <a:lin ang="3000000" scaled="0"/>
                </a:gra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0" y="2743200"/>
            <a:ext cx="12224385" cy="0"/>
          </a:xfrm>
          <a:prstGeom prst="line">
            <a:avLst/>
          </a:prstGeom>
          <a:ln w="19050">
            <a:solidFill>
              <a:srgbClr val="00A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gradFill>
            <a:gsLst>
              <a:gs pos="0">
                <a:srgbClr val="00AA48"/>
              </a:gs>
              <a:gs pos="100000">
                <a:srgbClr val="00A6CE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gradFill>
            <a:gsLst>
              <a:gs pos="0">
                <a:srgbClr val="00AA48"/>
              </a:gs>
              <a:gs pos="100000">
                <a:srgbClr val="00A6CE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gradFill>
            <a:gsLst>
              <a:gs pos="0">
                <a:srgbClr val="00AA48"/>
              </a:gs>
              <a:gs pos="100000">
                <a:srgbClr val="00A6CE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gradFill>
            <a:gsLst>
              <a:gs pos="0">
                <a:srgbClr val="00AA48"/>
              </a:gs>
              <a:gs pos="100000">
                <a:srgbClr val="00A6CE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gradFill>
            <a:gsLst>
              <a:gs pos="0">
                <a:srgbClr val="00AA48"/>
              </a:gs>
              <a:gs pos="100000">
                <a:srgbClr val="00A6CE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gradFill>
                  <a:gsLst>
                    <a:gs pos="100000">
                      <a:srgbClr val="00A6CE"/>
                    </a:gs>
                    <a:gs pos="0">
                      <a:srgbClr val="00AA48"/>
                    </a:gs>
                  </a:gsLst>
                  <a:lin ang="3000000" scaled="0"/>
                </a:gra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gradFill>
                  <a:gsLst>
                    <a:gs pos="100000">
                      <a:srgbClr val="00A6CE"/>
                    </a:gs>
                    <a:gs pos="0">
                      <a:srgbClr val="00AA48"/>
                    </a:gs>
                  </a:gsLst>
                  <a:lin ang="3000000" scaled="0"/>
                </a:gra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gradFill>
                  <a:gsLst>
                    <a:gs pos="100000">
                      <a:srgbClr val="00A6CE"/>
                    </a:gs>
                    <a:gs pos="0">
                      <a:srgbClr val="00AA48"/>
                    </a:gs>
                  </a:gsLst>
                  <a:lin ang="3000000" scaled="0"/>
                </a:gra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gradFill>
                  <a:gsLst>
                    <a:gs pos="100000">
                      <a:srgbClr val="00A6CE"/>
                    </a:gs>
                    <a:gs pos="0">
                      <a:srgbClr val="00AA48"/>
                    </a:gs>
                  </a:gsLst>
                  <a:lin ang="3000000" scaled="0"/>
                </a:gra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5B02EC9-C139-9745-BD0E-310722DD062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7536E5E7-88E8-8B4E-BBA3-58D23F5C31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0">
                      <a:srgbClr val="00AA48"/>
                    </a:gs>
                    <a:gs pos="100000">
                      <a:srgbClr val="00A6CE"/>
                    </a:gs>
                  </a:gsLst>
                  <a:lin ang="36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771189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A64CB7-44E2-4443-869A-B946FAFB8F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428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E3C1F6-006F-47B7-9760-56585DE445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140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EXT-ONE-COLUMN-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23BD5B6-E393-494D-BED6-9B24BBA22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4546A1B-8DA4-8A49-9DFA-B9569043B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98000">
                      <a:srgbClr val="00BCDE"/>
                    </a:gs>
                    <a:gs pos="1000">
                      <a:srgbClr val="562D7F"/>
                    </a:gs>
                  </a:gsLst>
                  <a:lin ang="108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91734F5-D747-4F0A-870C-67613921B0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07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-ONE-COLUMN-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01C1ED-DCAB-8E40-B86B-10936BEF7E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98000">
                      <a:srgbClr val="00BCDE"/>
                    </a:gs>
                    <a:gs pos="1000">
                      <a:srgbClr val="562D7F"/>
                    </a:gs>
                  </a:gsLst>
                  <a:lin ang="108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B87D9C-4B65-4926-B2B8-7982074733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574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2905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-TWO-COLUMNS-GRADI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F2F7E59-7F75-4B45-A91D-285977D52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D96FDF9-74FC-6341-B0F8-22E0DBA7C6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98000">
                      <a:srgbClr val="00BCDE"/>
                    </a:gs>
                    <a:gs pos="1000">
                      <a:srgbClr val="562D7F"/>
                    </a:gs>
                  </a:gsLst>
                  <a:lin ang="108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ED2C06F-BCEC-453C-B6F4-05C2ED03C4E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1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-THREE-COLUMNS-GRADI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3C119A1-800E-6142-9AF0-7D6F31469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DEF2D69-487D-2447-BA19-5071863993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98000">
                      <a:srgbClr val="00BCDE"/>
                    </a:gs>
                    <a:gs pos="1000">
                      <a:srgbClr val="562D7F"/>
                    </a:gs>
                  </a:gsLst>
                  <a:lin ang="108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EFF091A-0CA6-456B-9F1F-A7FBEC80376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730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-DESCRIPTION-SIDETEXT-GRADI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98000">
                      <a:srgbClr val="00BCDE"/>
                    </a:gs>
                    <a:gs pos="1000">
                      <a:srgbClr val="562D7F"/>
                    </a:gs>
                  </a:gsLst>
                  <a:lin ang="108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AFA3AEB-D440-7043-861B-11903A66D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F8F84B9-4453-4B89-9A40-E2562573B51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941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HOTO-LEFT-GRADI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98000">
                      <a:srgbClr val="00BCDE"/>
                    </a:gs>
                    <a:gs pos="1000">
                      <a:srgbClr val="562D7F"/>
                    </a:gs>
                  </a:gsLst>
                  <a:lin ang="108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355113-4C47-7C44-A0EA-6BF895CE8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C77A948-1A20-4337-B785-E0E54E38E6C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3078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TIMELINE-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gradFill>
                  <a:gsLst>
                    <a:gs pos="98000">
                      <a:srgbClr val="00BCDE"/>
                    </a:gs>
                    <a:gs pos="1000">
                      <a:srgbClr val="562D7F"/>
                    </a:gs>
                  </a:gsLst>
                  <a:lin ang="10800000" scaled="0"/>
                </a:gra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98000">
                      <a:srgbClr val="00BCDE"/>
                    </a:gs>
                    <a:gs pos="1000">
                      <a:srgbClr val="562D7F"/>
                    </a:gs>
                  </a:gsLst>
                  <a:lin ang="108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0" y="2743200"/>
            <a:ext cx="12224385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17220" y="2674620"/>
            <a:ext cx="137160" cy="137160"/>
          </a:xfrm>
          <a:prstGeom prst="ellipse">
            <a:avLst/>
          </a:prstGeom>
          <a:gradFill>
            <a:gsLst>
              <a:gs pos="98000">
                <a:srgbClr val="00BCDE"/>
              </a:gs>
              <a:gs pos="1000">
                <a:srgbClr val="562D7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827020" y="2674620"/>
            <a:ext cx="137160" cy="137160"/>
          </a:xfrm>
          <a:prstGeom prst="ellipse">
            <a:avLst/>
          </a:prstGeom>
          <a:gradFill>
            <a:gsLst>
              <a:gs pos="98000">
                <a:srgbClr val="00BCDE"/>
              </a:gs>
              <a:gs pos="1000">
                <a:srgbClr val="562D7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36820" y="2674620"/>
            <a:ext cx="137160" cy="137160"/>
          </a:xfrm>
          <a:prstGeom prst="ellipse">
            <a:avLst/>
          </a:prstGeom>
          <a:gradFill>
            <a:gsLst>
              <a:gs pos="98000">
                <a:srgbClr val="00BCDE"/>
              </a:gs>
              <a:gs pos="1000">
                <a:srgbClr val="562D7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246620" y="2674620"/>
            <a:ext cx="137160" cy="137160"/>
          </a:xfrm>
          <a:prstGeom prst="ellipse">
            <a:avLst/>
          </a:prstGeom>
          <a:gradFill>
            <a:gsLst>
              <a:gs pos="98000">
                <a:srgbClr val="00BCDE"/>
              </a:gs>
              <a:gs pos="1000">
                <a:srgbClr val="562D7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9456420" y="2674620"/>
            <a:ext cx="137160" cy="137160"/>
          </a:xfrm>
          <a:prstGeom prst="ellipse">
            <a:avLst/>
          </a:prstGeom>
          <a:gradFill>
            <a:gsLst>
              <a:gs pos="98000">
                <a:srgbClr val="00BCDE"/>
              </a:gs>
              <a:gs pos="1000">
                <a:srgbClr val="562D7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gradFill>
                  <a:gsLst>
                    <a:gs pos="98000">
                      <a:srgbClr val="00BCDE"/>
                    </a:gs>
                    <a:gs pos="1000">
                      <a:srgbClr val="562D7F"/>
                    </a:gs>
                  </a:gsLst>
                  <a:lin ang="10800000" scaled="0"/>
                </a:gra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gradFill>
                  <a:gsLst>
                    <a:gs pos="98000">
                      <a:srgbClr val="00BCDE"/>
                    </a:gs>
                    <a:gs pos="1000">
                      <a:srgbClr val="562D7F"/>
                    </a:gs>
                  </a:gsLst>
                  <a:lin ang="10800000" scaled="0"/>
                </a:gra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gradFill>
                  <a:gsLst>
                    <a:gs pos="98000">
                      <a:srgbClr val="00BCDE"/>
                    </a:gs>
                    <a:gs pos="1000">
                      <a:srgbClr val="562D7F"/>
                    </a:gs>
                  </a:gsLst>
                  <a:lin ang="10800000" scaled="0"/>
                </a:gra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gradFill>
                  <a:gsLst>
                    <a:gs pos="98000">
                      <a:srgbClr val="00BCDE"/>
                    </a:gs>
                    <a:gs pos="1000">
                      <a:srgbClr val="562D7F"/>
                    </a:gs>
                  </a:gsLst>
                  <a:lin ang="10800000" scaled="0"/>
                </a:gra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5B02EC9-C139-9745-BD0E-310722DD0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77BF74-81A7-4790-AC45-9C88E390BAD0}"/>
              </a:ext>
            </a:extLst>
          </p:cNvPr>
          <p:cNvCxnSpPr>
            <a:cxnSpLocks/>
          </p:cNvCxnSpPr>
          <p:nvPr userDrawn="1"/>
        </p:nvCxnSpPr>
        <p:spPr>
          <a:xfrm>
            <a:off x="0" y="2743200"/>
            <a:ext cx="12224385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9189146-A45F-43D5-A583-68EF64BED819}"/>
              </a:ext>
            </a:extLst>
          </p:cNvPr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gradFill>
            <a:gsLst>
              <a:gs pos="98000">
                <a:srgbClr val="00BCDE"/>
              </a:gs>
              <a:gs pos="1000">
                <a:srgbClr val="562D7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F6FA7F7-8210-44AF-9978-C6210E898F39}"/>
              </a:ext>
            </a:extLst>
          </p:cNvPr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gradFill>
            <a:gsLst>
              <a:gs pos="98000">
                <a:srgbClr val="00BCDE"/>
              </a:gs>
              <a:gs pos="1000">
                <a:srgbClr val="562D7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80833DD-7D27-4152-9CB5-245DDD8BC09D}"/>
              </a:ext>
            </a:extLst>
          </p:cNvPr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gradFill>
            <a:gsLst>
              <a:gs pos="98000">
                <a:srgbClr val="00BCDE"/>
              </a:gs>
              <a:gs pos="1000">
                <a:srgbClr val="562D7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83A360-952A-4953-B485-3C6FEB1CCCF5}"/>
              </a:ext>
            </a:extLst>
          </p:cNvPr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gradFill>
            <a:gsLst>
              <a:gs pos="98000">
                <a:srgbClr val="00BCDE"/>
              </a:gs>
              <a:gs pos="1000">
                <a:srgbClr val="562D7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4AD6C1A-7922-4BD5-BCA1-613D52CC1374}"/>
              </a:ext>
            </a:extLst>
          </p:cNvPr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gradFill>
            <a:gsLst>
              <a:gs pos="98000">
                <a:srgbClr val="00BCDE"/>
              </a:gs>
              <a:gs pos="1000">
                <a:srgbClr val="562D7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2907272-1D0C-4515-8473-7673AF79FD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B0D57CE6-BA21-4442-A928-CA7E6B8C956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1309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-SLIDE-DARK-1">
    <p:bg>
      <p:bgPr>
        <a:gradFill>
          <a:gsLst>
            <a:gs pos="59000">
              <a:srgbClr val="3DA6F8"/>
            </a:gs>
            <a:gs pos="0">
              <a:srgbClr val="52D1FE"/>
            </a:gs>
            <a:gs pos="100000">
              <a:srgbClr val="2E5EAE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1763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DARK-2">
    <p:bg>
      <p:bgPr>
        <a:gradFill>
          <a:gsLst>
            <a:gs pos="59000">
              <a:srgbClr val="3DA6F8"/>
            </a:gs>
            <a:gs pos="0">
              <a:srgbClr val="52D1FE"/>
            </a:gs>
            <a:gs pos="100000">
              <a:srgbClr val="2E5EAE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ct val="60000"/>
              </a:lnSpc>
              <a:defRPr sz="104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403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EXT-ONE-COLUMN-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59000">
                      <a:srgbClr val="3DA6F8"/>
                    </a:gs>
                    <a:gs pos="0">
                      <a:srgbClr val="52D1FE"/>
                    </a:gs>
                    <a:gs pos="100000">
                      <a:srgbClr val="2E5EAE"/>
                    </a:gs>
                  </a:gsLst>
                  <a:lin ang="30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23BD5B6-E393-494D-BED6-9B24BBA22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307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-ONE-COLUMN-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59000">
                      <a:srgbClr val="3DA6F8"/>
                    </a:gs>
                    <a:gs pos="0">
                      <a:srgbClr val="52D1FE"/>
                    </a:gs>
                    <a:gs pos="100000">
                      <a:srgbClr val="2E5EAE"/>
                    </a:gs>
                  </a:gsLst>
                  <a:lin ang="30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679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gradFill>
          <a:gsLst>
            <a:gs pos="59000">
              <a:srgbClr val="3DA6F8"/>
            </a:gs>
            <a:gs pos="0">
              <a:srgbClr val="52D1FE"/>
            </a:gs>
            <a:gs pos="100000">
              <a:srgbClr val="2E5EAE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024327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-TWO-COLUMNS-GRADI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59000">
                      <a:srgbClr val="3DA6F8"/>
                    </a:gs>
                    <a:gs pos="0">
                      <a:srgbClr val="52D1FE"/>
                    </a:gs>
                    <a:gs pos="100000">
                      <a:srgbClr val="2E5EAE"/>
                    </a:gs>
                  </a:gsLst>
                  <a:lin ang="30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F2F7E59-7F75-4B45-A91D-285977D52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2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F2F7E59-7F75-4B45-A91D-285977D529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D96FDF9-74FC-6341-B0F8-22E0DBA7C6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98000">
                      <a:srgbClr val="00BCDE"/>
                    </a:gs>
                    <a:gs pos="1000">
                      <a:srgbClr val="562D7F"/>
                    </a:gs>
                  </a:gsLst>
                  <a:lin ang="108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-THREE-COLUMNS-GRADI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3C119A1-800E-6142-9AF0-7D6F31469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6745E76-DB9D-E54A-B7FA-C1FEB7D2F8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59000">
                      <a:srgbClr val="3DA6F8"/>
                    </a:gs>
                    <a:gs pos="0">
                      <a:srgbClr val="52D1FE"/>
                    </a:gs>
                    <a:gs pos="100000">
                      <a:srgbClr val="2E5EAE"/>
                    </a:gs>
                  </a:gsLst>
                  <a:lin ang="30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73664727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-DESCRIPTION-SIDETEXT-GRADI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59000">
                      <a:srgbClr val="3DA6F8"/>
                    </a:gs>
                    <a:gs pos="0">
                      <a:srgbClr val="52D1FE"/>
                    </a:gs>
                    <a:gs pos="100000">
                      <a:srgbClr val="2E5EAE"/>
                    </a:gs>
                  </a:gsLst>
                  <a:lin ang="30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AFA3AEB-D440-7043-861B-11903A66D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9668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HOTO-LEFT-GRADI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59000">
                      <a:srgbClr val="3DA6F8"/>
                    </a:gs>
                    <a:gs pos="0">
                      <a:srgbClr val="52D1FE"/>
                    </a:gs>
                    <a:gs pos="100000">
                      <a:srgbClr val="2E5EAE"/>
                    </a:gs>
                  </a:gsLst>
                  <a:lin ang="30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355113-4C47-7C44-A0EA-6BF895CE8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3390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TIMELINE-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gradFill>
                  <a:gsLst>
                    <a:gs pos="59000">
                      <a:srgbClr val="3DA6F8"/>
                    </a:gs>
                    <a:gs pos="0">
                      <a:srgbClr val="52D1FE"/>
                    </a:gs>
                    <a:gs pos="100000">
                      <a:srgbClr val="2E5EAE"/>
                    </a:gs>
                  </a:gsLst>
                  <a:lin ang="3000000" scaled="0"/>
                </a:gra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0" y="2743200"/>
            <a:ext cx="12224385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17220" y="2674620"/>
            <a:ext cx="137160" cy="137160"/>
          </a:xfrm>
          <a:prstGeom prst="ellipse">
            <a:avLst/>
          </a:prstGeom>
          <a:gradFill>
            <a:gsLst>
              <a:gs pos="59000">
                <a:srgbClr val="3DA6F8"/>
              </a:gs>
              <a:gs pos="0">
                <a:srgbClr val="52D1FE"/>
              </a:gs>
              <a:gs pos="100000">
                <a:srgbClr val="2E5EAE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827020" y="2674620"/>
            <a:ext cx="137160" cy="137160"/>
          </a:xfrm>
          <a:prstGeom prst="ellipse">
            <a:avLst/>
          </a:prstGeom>
          <a:gradFill>
            <a:gsLst>
              <a:gs pos="59000">
                <a:srgbClr val="3DA6F8"/>
              </a:gs>
              <a:gs pos="0">
                <a:srgbClr val="52D1FE"/>
              </a:gs>
              <a:gs pos="100000">
                <a:srgbClr val="2E5EAE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36820" y="2674620"/>
            <a:ext cx="137160" cy="137160"/>
          </a:xfrm>
          <a:prstGeom prst="ellipse">
            <a:avLst/>
          </a:prstGeom>
          <a:gradFill>
            <a:gsLst>
              <a:gs pos="59000">
                <a:srgbClr val="3DA6F8"/>
              </a:gs>
              <a:gs pos="0">
                <a:srgbClr val="52D1FE"/>
              </a:gs>
              <a:gs pos="100000">
                <a:srgbClr val="2E5EAE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246620" y="2674620"/>
            <a:ext cx="137160" cy="137160"/>
          </a:xfrm>
          <a:prstGeom prst="ellipse">
            <a:avLst/>
          </a:prstGeom>
          <a:gradFill>
            <a:gsLst>
              <a:gs pos="59000">
                <a:srgbClr val="3DA6F8"/>
              </a:gs>
              <a:gs pos="0">
                <a:srgbClr val="52D1FE"/>
              </a:gs>
              <a:gs pos="100000">
                <a:srgbClr val="2E5EAE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9456420" y="2674620"/>
            <a:ext cx="137160" cy="137160"/>
          </a:xfrm>
          <a:prstGeom prst="ellipse">
            <a:avLst/>
          </a:prstGeom>
          <a:gradFill>
            <a:gsLst>
              <a:gs pos="59000">
                <a:srgbClr val="3DA6F8"/>
              </a:gs>
              <a:gs pos="0">
                <a:srgbClr val="52D1FE"/>
              </a:gs>
              <a:gs pos="100000">
                <a:srgbClr val="2E5EAE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gradFill>
                  <a:gsLst>
                    <a:gs pos="59000">
                      <a:srgbClr val="3DA6F8"/>
                    </a:gs>
                    <a:gs pos="0">
                      <a:srgbClr val="52D1FE"/>
                    </a:gs>
                    <a:gs pos="100000">
                      <a:srgbClr val="2E5EAE"/>
                    </a:gs>
                  </a:gsLst>
                  <a:lin ang="3000000" scaled="0"/>
                </a:gra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gradFill>
                  <a:gsLst>
                    <a:gs pos="59000">
                      <a:srgbClr val="3DA6F8"/>
                    </a:gs>
                    <a:gs pos="0">
                      <a:srgbClr val="52D1FE"/>
                    </a:gs>
                    <a:gs pos="100000">
                      <a:srgbClr val="2E5EAE"/>
                    </a:gs>
                  </a:gsLst>
                  <a:lin ang="3000000" scaled="0"/>
                </a:gra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gradFill>
                  <a:gsLst>
                    <a:gs pos="59000">
                      <a:srgbClr val="3DA6F8"/>
                    </a:gs>
                    <a:gs pos="0">
                      <a:srgbClr val="52D1FE"/>
                    </a:gs>
                    <a:gs pos="100000">
                      <a:srgbClr val="2E5EAE"/>
                    </a:gs>
                  </a:gsLst>
                  <a:lin ang="3000000" scaled="0"/>
                </a:gra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gradFill>
                  <a:gsLst>
                    <a:gs pos="59000">
                      <a:srgbClr val="3DA6F8"/>
                    </a:gs>
                    <a:gs pos="0">
                      <a:srgbClr val="52D1FE"/>
                    </a:gs>
                    <a:gs pos="100000">
                      <a:srgbClr val="2E5EAE"/>
                    </a:gs>
                  </a:gsLst>
                  <a:lin ang="3000000" scaled="0"/>
                </a:gra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5B02EC9-C139-9745-BD0E-310722DD0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89472F14-A2A9-BB48-965C-87A987DB6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59000">
                      <a:srgbClr val="3DA6F8"/>
                    </a:gs>
                    <a:gs pos="0">
                      <a:srgbClr val="52D1FE"/>
                    </a:gs>
                    <a:gs pos="100000">
                      <a:srgbClr val="2E5EAE"/>
                    </a:gs>
                  </a:gsLst>
                  <a:lin ang="30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77114758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-SLIDE-DARK-1">
    <p:bg>
      <p:bgPr>
        <a:gradFill>
          <a:gsLst>
            <a:gs pos="0">
              <a:srgbClr val="8E93FA"/>
            </a:gs>
            <a:gs pos="100000">
              <a:srgbClr val="4F55C9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3437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DARK-2">
    <p:bg>
      <p:bgPr>
        <a:gradFill>
          <a:gsLst>
            <a:gs pos="0">
              <a:srgbClr val="8E93FA"/>
            </a:gs>
            <a:gs pos="100000">
              <a:srgbClr val="4F55C9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ct val="60000"/>
              </a:lnSpc>
              <a:defRPr sz="104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3999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EXT-ONE-COLUMN-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0">
                      <a:srgbClr val="8E93FA"/>
                    </a:gs>
                    <a:gs pos="100000">
                      <a:srgbClr val="4F55C9"/>
                    </a:gs>
                  </a:gsLst>
                  <a:lin ang="30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23BD5B6-E393-494D-BED6-9B24BBA22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6911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-ONE-COLUMN-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0F7CCA6-41F3-4A44-8900-58740AE120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0">
                      <a:srgbClr val="8E93FA"/>
                    </a:gs>
                    <a:gs pos="100000">
                      <a:srgbClr val="4F55C9"/>
                    </a:gs>
                  </a:gsLst>
                  <a:lin ang="30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190517923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gradFill>
          <a:gsLst>
            <a:gs pos="0">
              <a:srgbClr val="8E93FA"/>
            </a:gs>
            <a:gs pos="100000">
              <a:srgbClr val="4F55C9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84189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-TWO-COLUMNS-GRADI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F2F7E59-7F75-4B45-A91D-285977D52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6BDD255-1FCF-9D4F-B1A1-B452F24149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0">
                      <a:srgbClr val="8E93FA"/>
                    </a:gs>
                    <a:gs pos="100000">
                      <a:srgbClr val="4F55C9"/>
                    </a:gs>
                  </a:gsLst>
                  <a:lin ang="30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33768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3C119A1-800E-6142-9AF0-7D6F314691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DEF2D69-487D-2447-BA19-5071863993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98000">
                      <a:srgbClr val="00BCDE"/>
                    </a:gs>
                    <a:gs pos="1000">
                      <a:srgbClr val="562D7F"/>
                    </a:gs>
                  </a:gsLst>
                  <a:lin ang="108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-THREE-COLUMNS-GRADI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3C119A1-800E-6142-9AF0-7D6F31469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931C517-D2C7-7044-BB2C-ADD6FBF1DA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0">
                      <a:srgbClr val="8E93FA"/>
                    </a:gs>
                    <a:gs pos="100000">
                      <a:srgbClr val="4F55C9"/>
                    </a:gs>
                  </a:gsLst>
                  <a:lin ang="30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78439902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-DESCRIPTION-SIDETEXT-GRADI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0">
                      <a:srgbClr val="8E93FA"/>
                    </a:gs>
                    <a:gs pos="100000">
                      <a:srgbClr val="4F55C9"/>
                    </a:gs>
                  </a:gsLst>
                  <a:lin ang="30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AFA3AEB-D440-7043-861B-11903A66D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9327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HOTO-LEFT-GRADI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0">
                      <a:srgbClr val="8E93FA"/>
                    </a:gs>
                    <a:gs pos="100000">
                      <a:srgbClr val="4F55C9"/>
                    </a:gs>
                  </a:gsLst>
                  <a:lin ang="30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355113-4C47-7C44-A0EA-6BF895CE8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2228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TIMELINE-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gradFill>
                  <a:gsLst>
                    <a:gs pos="0">
                      <a:srgbClr val="8E93FA"/>
                    </a:gs>
                    <a:gs pos="100000">
                      <a:srgbClr val="4F55C9"/>
                    </a:gs>
                  </a:gsLst>
                  <a:lin ang="3000000" scaled="0"/>
                </a:gra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0" y="2743200"/>
            <a:ext cx="12224385" cy="0"/>
          </a:xfrm>
          <a:prstGeom prst="line">
            <a:avLst/>
          </a:prstGeom>
          <a:ln w="19050">
            <a:solidFill>
              <a:srgbClr val="7A7F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17220" y="2674620"/>
            <a:ext cx="137160" cy="137160"/>
          </a:xfrm>
          <a:prstGeom prst="ellipse">
            <a:avLst/>
          </a:prstGeom>
          <a:gradFill>
            <a:gsLst>
              <a:gs pos="0">
                <a:srgbClr val="8E93FA"/>
              </a:gs>
              <a:gs pos="100000">
                <a:srgbClr val="4F55C9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827020" y="2674620"/>
            <a:ext cx="137160" cy="137160"/>
          </a:xfrm>
          <a:prstGeom prst="ellipse">
            <a:avLst/>
          </a:prstGeom>
          <a:gradFill>
            <a:gsLst>
              <a:gs pos="0">
                <a:srgbClr val="8E93FA"/>
              </a:gs>
              <a:gs pos="100000">
                <a:srgbClr val="4F55C9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36820" y="2674620"/>
            <a:ext cx="137160" cy="137160"/>
          </a:xfrm>
          <a:prstGeom prst="ellipse">
            <a:avLst/>
          </a:prstGeom>
          <a:gradFill>
            <a:gsLst>
              <a:gs pos="0">
                <a:srgbClr val="8E93FA"/>
              </a:gs>
              <a:gs pos="100000">
                <a:srgbClr val="4F55C9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246620" y="2674620"/>
            <a:ext cx="137160" cy="137160"/>
          </a:xfrm>
          <a:prstGeom prst="ellipse">
            <a:avLst/>
          </a:prstGeom>
          <a:gradFill>
            <a:gsLst>
              <a:gs pos="0">
                <a:srgbClr val="8E93FA"/>
              </a:gs>
              <a:gs pos="100000">
                <a:srgbClr val="4F55C9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9456420" y="2674620"/>
            <a:ext cx="137160" cy="137160"/>
          </a:xfrm>
          <a:prstGeom prst="ellipse">
            <a:avLst/>
          </a:prstGeom>
          <a:gradFill>
            <a:gsLst>
              <a:gs pos="0">
                <a:srgbClr val="8E93FA"/>
              </a:gs>
              <a:gs pos="100000">
                <a:srgbClr val="4F55C9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gradFill>
                  <a:gsLst>
                    <a:gs pos="0">
                      <a:srgbClr val="8E93FA"/>
                    </a:gs>
                    <a:gs pos="100000">
                      <a:srgbClr val="4F55C9"/>
                    </a:gs>
                  </a:gsLst>
                  <a:lin ang="3000000" scaled="0"/>
                </a:gra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gradFill>
                  <a:gsLst>
                    <a:gs pos="0">
                      <a:srgbClr val="8E93FA"/>
                    </a:gs>
                    <a:gs pos="100000">
                      <a:srgbClr val="4F55C9"/>
                    </a:gs>
                  </a:gsLst>
                  <a:lin ang="3000000" scaled="0"/>
                </a:gra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gradFill>
                  <a:gsLst>
                    <a:gs pos="0">
                      <a:srgbClr val="8E93FA"/>
                    </a:gs>
                    <a:gs pos="100000">
                      <a:srgbClr val="4F55C9"/>
                    </a:gs>
                  </a:gsLst>
                  <a:lin ang="3000000" scaled="0"/>
                </a:gra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gradFill>
                  <a:gsLst>
                    <a:gs pos="0">
                      <a:srgbClr val="8E93FA"/>
                    </a:gs>
                    <a:gs pos="100000">
                      <a:srgbClr val="4F55C9"/>
                    </a:gs>
                  </a:gsLst>
                  <a:lin ang="3000000" scaled="0"/>
                </a:gra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5B02EC9-C139-9745-BD0E-310722DD0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77285AC4-03CA-8047-97EB-1AA58DE24A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0">
                      <a:srgbClr val="8E93FA"/>
                    </a:gs>
                    <a:gs pos="100000">
                      <a:srgbClr val="4F55C9"/>
                    </a:gs>
                  </a:gsLst>
                  <a:lin ang="30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192460945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-SLIDE-DARK-1">
    <p:bg>
      <p:bgPr>
        <a:gradFill>
          <a:gsLst>
            <a:gs pos="0">
              <a:srgbClr val="00A6CE"/>
            </a:gs>
            <a:gs pos="99000">
              <a:srgbClr val="00AA48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</a:t>
            </a:r>
            <a:br>
              <a:rPr lang="uk-UA" dirty="0"/>
            </a:br>
            <a:r>
              <a:rPr lang="en-US" dirty="0"/>
              <a:t>TO</a:t>
            </a:r>
            <a:r>
              <a:rPr lang="uk-UA" dirty="0"/>
              <a:t> </a:t>
            </a:r>
            <a:r>
              <a:rPr lang="en-US" dirty="0"/>
              <a:t>BE</a:t>
            </a:r>
            <a:r>
              <a:rPr lang="uk-UA" dirty="0"/>
              <a:t> </a:t>
            </a:r>
            <a:r>
              <a:rPr lang="en-US" dirty="0"/>
              <a:t>CAPI</a:t>
            </a:r>
            <a:br>
              <a:rPr lang="uk-UA" dirty="0"/>
            </a:br>
            <a:r>
              <a:rPr lang="en-US" dirty="0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8192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DARK-2">
    <p:bg>
      <p:bgPr>
        <a:gradFill>
          <a:gsLst>
            <a:gs pos="0">
              <a:srgbClr val="00AA48"/>
            </a:gs>
            <a:gs pos="100000">
              <a:srgbClr val="00A6CE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ct val="60000"/>
              </a:lnSpc>
              <a:defRPr sz="104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1440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EXT-ONE-COLUMN-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23BD5B6-E393-494D-BED6-9B24BBA22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049A82-B93E-ED4B-97FC-4DBCA2D3C4F5}"/>
              </a:ext>
            </a:extLst>
          </p:cNvPr>
          <p:cNvSpPr/>
          <p:nvPr/>
        </p:nvSpPr>
        <p:spPr>
          <a:xfrm>
            <a:off x="5822527" y="3244334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A" dirty="0"/>
              <a:t>60°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34D7F1-200D-0E46-BA38-3E3CA00BB3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0">
                      <a:srgbClr val="00AA48"/>
                    </a:gs>
                    <a:gs pos="100000">
                      <a:srgbClr val="00A6CE"/>
                    </a:gs>
                  </a:gsLst>
                  <a:lin ang="36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41286018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-ONE-COLUMN-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0F7CCA6-41F3-4A44-8900-58740AE120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0">
                      <a:srgbClr val="00AA48"/>
                    </a:gs>
                    <a:gs pos="100000">
                      <a:srgbClr val="00A6CE"/>
                    </a:gs>
                  </a:gsLst>
                  <a:lin ang="36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72393520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gradFill>
          <a:gsLst>
            <a:gs pos="0">
              <a:srgbClr val="00A6CE"/>
            </a:gs>
            <a:gs pos="100000">
              <a:srgbClr val="00AA48"/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137369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-TWO-COLUMNS-GRADI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F2F7E59-7F75-4B45-A91D-285977D52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986422-4D4B-5246-B444-F02E3A9679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0">
                      <a:srgbClr val="00AA48"/>
                    </a:gs>
                    <a:gs pos="100000">
                      <a:srgbClr val="00A6CE"/>
                    </a:gs>
                  </a:gsLst>
                  <a:lin ang="36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57146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98000">
                      <a:srgbClr val="00BCDE"/>
                    </a:gs>
                    <a:gs pos="1000">
                      <a:srgbClr val="562D7F"/>
                    </a:gs>
                  </a:gsLst>
                  <a:lin ang="108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AFA3AEB-D440-7043-861B-11903A66D6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-THREE-COLUMNS-GRADI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3C119A1-800E-6142-9AF0-7D6F31469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2B08B16-0CE7-3848-8D8A-17EBDF4B54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0">
                      <a:srgbClr val="00AA48"/>
                    </a:gs>
                    <a:gs pos="100000">
                      <a:srgbClr val="00A6CE"/>
                    </a:gs>
                  </a:gsLst>
                  <a:lin ang="36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181225364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-DESCRIPTION-SIDETEXT-GRADI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0">
                      <a:srgbClr val="00AA48"/>
                    </a:gs>
                    <a:gs pos="100000">
                      <a:srgbClr val="00A6CE"/>
                    </a:gs>
                  </a:gsLst>
                  <a:lin ang="30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AFA3AEB-D440-7043-861B-11903A66D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6474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HOTO-LEFT-GRADI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0">
                      <a:srgbClr val="00AA48"/>
                    </a:gs>
                    <a:gs pos="100000">
                      <a:srgbClr val="00A6CE"/>
                    </a:gs>
                  </a:gsLst>
                  <a:lin ang="30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355113-4C47-7C44-A0EA-6BF895CE8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481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TIMELINE-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gradFill>
                  <a:gsLst>
                    <a:gs pos="100000">
                      <a:srgbClr val="00A6CE"/>
                    </a:gs>
                    <a:gs pos="0">
                      <a:srgbClr val="00AA48"/>
                    </a:gs>
                  </a:gsLst>
                  <a:lin ang="3000000" scaled="0"/>
                </a:gra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0" y="2743200"/>
            <a:ext cx="12224385" cy="0"/>
          </a:xfrm>
          <a:prstGeom prst="line">
            <a:avLst/>
          </a:prstGeom>
          <a:ln w="19050">
            <a:solidFill>
              <a:srgbClr val="00AA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17220" y="2674620"/>
            <a:ext cx="137160" cy="137160"/>
          </a:xfrm>
          <a:prstGeom prst="ellipse">
            <a:avLst/>
          </a:prstGeom>
          <a:gradFill>
            <a:gsLst>
              <a:gs pos="0">
                <a:srgbClr val="00AA48"/>
              </a:gs>
              <a:gs pos="100000">
                <a:srgbClr val="00A6CE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827020" y="2674620"/>
            <a:ext cx="137160" cy="137160"/>
          </a:xfrm>
          <a:prstGeom prst="ellipse">
            <a:avLst/>
          </a:prstGeom>
          <a:gradFill>
            <a:gsLst>
              <a:gs pos="0">
                <a:srgbClr val="00AA48"/>
              </a:gs>
              <a:gs pos="100000">
                <a:srgbClr val="00A6CE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36820" y="2674620"/>
            <a:ext cx="137160" cy="137160"/>
          </a:xfrm>
          <a:prstGeom prst="ellipse">
            <a:avLst/>
          </a:prstGeom>
          <a:gradFill>
            <a:gsLst>
              <a:gs pos="0">
                <a:srgbClr val="00AA48"/>
              </a:gs>
              <a:gs pos="100000">
                <a:srgbClr val="00A6CE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246620" y="2674620"/>
            <a:ext cx="137160" cy="137160"/>
          </a:xfrm>
          <a:prstGeom prst="ellipse">
            <a:avLst/>
          </a:prstGeom>
          <a:gradFill>
            <a:gsLst>
              <a:gs pos="0">
                <a:srgbClr val="00AA48"/>
              </a:gs>
              <a:gs pos="100000">
                <a:srgbClr val="00A6CE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9456420" y="2674620"/>
            <a:ext cx="137160" cy="137160"/>
          </a:xfrm>
          <a:prstGeom prst="ellipse">
            <a:avLst/>
          </a:prstGeom>
          <a:gradFill>
            <a:gsLst>
              <a:gs pos="0">
                <a:srgbClr val="00AA48"/>
              </a:gs>
              <a:gs pos="100000">
                <a:srgbClr val="00A6CE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gradFill>
                  <a:gsLst>
                    <a:gs pos="100000">
                      <a:srgbClr val="00A6CE"/>
                    </a:gs>
                    <a:gs pos="0">
                      <a:srgbClr val="00AA48"/>
                    </a:gs>
                  </a:gsLst>
                  <a:lin ang="3000000" scaled="0"/>
                </a:gra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gradFill>
                  <a:gsLst>
                    <a:gs pos="100000">
                      <a:srgbClr val="00A6CE"/>
                    </a:gs>
                    <a:gs pos="0">
                      <a:srgbClr val="00AA48"/>
                    </a:gs>
                  </a:gsLst>
                  <a:lin ang="3000000" scaled="0"/>
                </a:gra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gradFill>
                  <a:gsLst>
                    <a:gs pos="100000">
                      <a:srgbClr val="00A6CE"/>
                    </a:gs>
                    <a:gs pos="0">
                      <a:srgbClr val="00AA48"/>
                    </a:gs>
                  </a:gsLst>
                  <a:lin ang="3000000" scaled="0"/>
                </a:gra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gradFill>
                  <a:gsLst>
                    <a:gs pos="100000">
                      <a:srgbClr val="00A6CE"/>
                    </a:gs>
                    <a:gs pos="0">
                      <a:srgbClr val="00AA48"/>
                    </a:gs>
                  </a:gsLst>
                  <a:lin ang="3000000" scaled="0"/>
                </a:gradFill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5B02EC9-C139-9745-BD0E-310722DD0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7536E5E7-88E8-8B4E-BBA3-58D23F5C31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0">
                      <a:srgbClr val="00AA48"/>
                    </a:gs>
                    <a:gs pos="100000">
                      <a:srgbClr val="00A6CE"/>
                    </a:gs>
                  </a:gsLst>
                  <a:lin ang="36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05822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70000"/>
              </a:lnSpc>
              <a:defRPr baseline="0">
                <a:gradFill>
                  <a:gsLst>
                    <a:gs pos="98000">
                      <a:srgbClr val="00BCDE"/>
                    </a:gs>
                    <a:gs pos="1000">
                      <a:srgbClr val="562D7F"/>
                    </a:gs>
                  </a:gsLst>
                  <a:lin ang="10800000" scaled="0"/>
                </a:gradFill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355113-4C47-7C44-A0EA-6BF895CE8B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145" y="5906728"/>
            <a:ext cx="1547056" cy="26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theme" Target="../theme/theme8.xml"/><Relationship Id="rId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77" r:id="rId3"/>
    <p:sldLayoutId id="2147484849" r:id="rId4"/>
    <p:sldLayoutId id="2147484854" r:id="rId5"/>
    <p:sldLayoutId id="2147484855" r:id="rId6"/>
    <p:sldLayoutId id="2147484856" r:id="rId7"/>
    <p:sldLayoutId id="2147484857" r:id="rId8"/>
    <p:sldLayoutId id="2147484858" r:id="rId9"/>
    <p:sldLayoutId id="2147484852" r:id="rId10"/>
    <p:sldLayoutId id="2147484916" r:id="rId11"/>
    <p:sldLayoutId id="2147484917" r:id="rId12"/>
    <p:sldLayoutId id="214748491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42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84" r:id="rId1"/>
    <p:sldLayoutId id="2147484885" r:id="rId2"/>
    <p:sldLayoutId id="2147484886" r:id="rId3"/>
    <p:sldLayoutId id="2147484887" r:id="rId4"/>
    <p:sldLayoutId id="2147484888" r:id="rId5"/>
    <p:sldLayoutId id="2147484889" r:id="rId6"/>
    <p:sldLayoutId id="2147484890" r:id="rId7"/>
    <p:sldLayoutId id="2147484891" r:id="rId8"/>
    <p:sldLayoutId id="2147484892" r:id="rId9"/>
    <p:sldLayoutId id="214748489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12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95" r:id="rId1"/>
    <p:sldLayoutId id="2147484896" r:id="rId2"/>
    <p:sldLayoutId id="2147484897" r:id="rId3"/>
    <p:sldLayoutId id="2147484898" r:id="rId4"/>
    <p:sldLayoutId id="2147484899" r:id="rId5"/>
    <p:sldLayoutId id="2147484900" r:id="rId6"/>
    <p:sldLayoutId id="2147484901" r:id="rId7"/>
    <p:sldLayoutId id="2147484902" r:id="rId8"/>
    <p:sldLayoutId id="2147484903" r:id="rId9"/>
    <p:sldLayoutId id="214748490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20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06" r:id="rId1"/>
    <p:sldLayoutId id="2147484907" r:id="rId2"/>
    <p:sldLayoutId id="2147484908" r:id="rId3"/>
    <p:sldLayoutId id="2147484909" r:id="rId4"/>
    <p:sldLayoutId id="2147484910" r:id="rId5"/>
    <p:sldLayoutId id="2147484911" r:id="rId6"/>
    <p:sldLayoutId id="2147484912" r:id="rId7"/>
    <p:sldLayoutId id="2147484913" r:id="rId8"/>
    <p:sldLayoutId id="2147484914" r:id="rId9"/>
    <p:sldLayoutId id="214748491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C83D81-8285-43AE-84C1-76903C298D37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44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20" r:id="rId1"/>
    <p:sldLayoutId id="2147484921" r:id="rId2"/>
    <p:sldLayoutId id="2147484922" r:id="rId3"/>
    <p:sldLayoutId id="2147484923" r:id="rId4"/>
    <p:sldLayoutId id="2147484924" r:id="rId5"/>
    <p:sldLayoutId id="2147484925" r:id="rId6"/>
    <p:sldLayoutId id="2147484926" r:id="rId7"/>
    <p:sldLayoutId id="2147484927" r:id="rId8"/>
    <p:sldLayoutId id="2147484928" r:id="rId9"/>
    <p:sldLayoutId id="214748492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68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34" r:id="rId1"/>
    <p:sldLayoutId id="2147484935" r:id="rId2"/>
    <p:sldLayoutId id="2147484936" r:id="rId3"/>
    <p:sldLayoutId id="2147484937" r:id="rId4"/>
    <p:sldLayoutId id="2147484938" r:id="rId5"/>
    <p:sldLayoutId id="2147484939" r:id="rId6"/>
    <p:sldLayoutId id="2147484940" r:id="rId7"/>
    <p:sldLayoutId id="2147484941" r:id="rId8"/>
    <p:sldLayoutId id="2147484942" r:id="rId9"/>
    <p:sldLayoutId id="214748494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80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45" r:id="rId1"/>
    <p:sldLayoutId id="2147484946" r:id="rId2"/>
    <p:sldLayoutId id="2147484947" r:id="rId3"/>
    <p:sldLayoutId id="2147484948" r:id="rId4"/>
    <p:sldLayoutId id="2147484949" r:id="rId5"/>
    <p:sldLayoutId id="2147484950" r:id="rId6"/>
    <p:sldLayoutId id="2147484951" r:id="rId7"/>
    <p:sldLayoutId id="2147484952" r:id="rId8"/>
    <p:sldLayoutId id="2147484953" r:id="rId9"/>
    <p:sldLayoutId id="214748495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45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56" r:id="rId1"/>
    <p:sldLayoutId id="2147484957" r:id="rId2"/>
    <p:sldLayoutId id="2147484958" r:id="rId3"/>
    <p:sldLayoutId id="2147484959" r:id="rId4"/>
    <p:sldLayoutId id="2147484960" r:id="rId5"/>
    <p:sldLayoutId id="2147484961" r:id="rId6"/>
    <p:sldLayoutId id="2147484962" r:id="rId7"/>
    <p:sldLayoutId id="2147484963" r:id="rId8"/>
    <p:sldLayoutId id="2147484964" r:id="rId9"/>
    <p:sldLayoutId id="214748496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ify.com/oops-concepts-in-java/" TargetMode="External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5EFE23-5C9A-7249-B7B7-DD73C0A7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9392" y="455272"/>
            <a:ext cx="12390783" cy="5459753"/>
          </a:xfrm>
        </p:spPr>
        <p:txBody>
          <a:bodyPr/>
          <a:lstStyle/>
          <a:p>
            <a:r>
              <a:rPr lang="en-US" sz="12500" dirty="0"/>
              <a:t>INHERITANCE</a:t>
            </a:r>
            <a:br>
              <a:rPr lang="en-US" sz="12500" dirty="0"/>
            </a:br>
            <a:r>
              <a:rPr lang="en-US" sz="12500" dirty="0"/>
              <a:t>and</a:t>
            </a:r>
            <a:br>
              <a:rPr lang="en-US" sz="12500" dirty="0"/>
            </a:br>
            <a:r>
              <a:rPr lang="en-US" sz="12500" dirty="0"/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13816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589230-5926-0E43-D38A-B2206996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8408BF-DA57-699B-2F15-73BD7DBF0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55822"/>
            <a:ext cx="5531577" cy="5304730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88E17FDE-70EC-579F-FB8E-324C70CF5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437" y="1455822"/>
            <a:ext cx="2238626" cy="526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1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6CC519-6E90-C8E3-BDC3-BB059FC9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6729"/>
            <a:ext cx="10820400" cy="685800"/>
          </a:xfrm>
        </p:spPr>
        <p:txBody>
          <a:bodyPr/>
          <a:lstStyle/>
          <a:p>
            <a:r>
              <a:rPr lang="en-US" dirty="0"/>
              <a:t>INHERITANCE</a:t>
            </a:r>
            <a:r>
              <a:rPr lang="uk-UA" dirty="0"/>
              <a:t> </a:t>
            </a:r>
            <a:r>
              <a:rPr lang="en-US" dirty="0"/>
              <a:t>IN REACT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355651-C946-5D6C-84E5-493846283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950" y="830170"/>
            <a:ext cx="6721789" cy="575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3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584763-971B-18AF-00A2-04E7C8BFD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INHERITANCE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70C1DBA-49D8-CFB1-D9AF-41B7C82D3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874" y="1565203"/>
            <a:ext cx="6668252" cy="372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4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4516C5-E42D-88B0-69B0-4DFFB679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DBAC4-3C03-1A27-6F01-E3A0B4155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34" y="482675"/>
            <a:ext cx="11155332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5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10160D-FB3D-69C4-68EC-D992B2A117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ForoSans-Light"/>
              </a:rPr>
              <a:t>Composition is one of the </a:t>
            </a:r>
            <a:r>
              <a:rPr lang="en-US" sz="2400" b="0" i="0" u="none" strike="noStrike" dirty="0">
                <a:solidFill>
                  <a:srgbClr val="60C322"/>
                </a:solidFill>
                <a:effectLst/>
                <a:latin typeface="ForoSans-Light"/>
                <a:hlinkClick r:id="rId2"/>
              </a:rPr>
              <a:t>fundamental concepts in object-oriented programming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ForoSans-Light"/>
              </a:rPr>
              <a:t>. It describes a class that references one or more objects of other classes in instance variables. This allows you to model a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ForoSans-Light"/>
              </a:rPr>
              <a:t>has-a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ForoSans-Light"/>
              </a:rPr>
              <a:t> association between objects.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ForoSans-Light"/>
              </a:rPr>
              <a:t>You can find such relationships quite regularly in the real world. A car, for example, has an engine and modern coffee machines often have an integrated grinder and a brewing unit.</a:t>
            </a:r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428AFD-67E7-C4FA-1430-32A326CB2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in OOP</a:t>
            </a:r>
          </a:p>
        </p:txBody>
      </p:sp>
    </p:spTree>
    <p:extLst>
      <p:ext uri="{BB962C8B-B14F-4D97-AF65-F5344CB8AC3E}">
        <p14:creationId xmlns:p14="http://schemas.microsoft.com/office/powerpoint/2010/main" val="43433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beverage, sign, soft drink&#10;&#10;Description automatically generated">
            <a:extLst>
              <a:ext uri="{FF2B5EF4-FFF2-40B4-BE49-F238E27FC236}">
                <a16:creationId xmlns:a16="http://schemas.microsoft.com/office/drawing/2014/main" id="{29ED23EE-AC72-41F3-BD56-0F44444AE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" y="0"/>
            <a:ext cx="121906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79049"/>
      </p:ext>
    </p:extLst>
  </p:cSld>
  <p:clrMapOvr>
    <a:masterClrMapping/>
  </p:clrMapOvr>
</p:sld>
</file>

<file path=ppt/theme/theme1.xml><?xml version="1.0" encoding="utf-8"?>
<a:theme xmlns:a="http://schemas.openxmlformats.org/drawingml/2006/main" name="Blue-Fiolet Templat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A52CCDE-CD4E-EC42-98F7-DEC6AAEE59A3}" vid="{A0DEAF9A-4E19-1A44-B370-637BAA281E71}"/>
    </a:ext>
  </a:extLst>
</a:theme>
</file>

<file path=ppt/theme/theme2.xml><?xml version="1.0" encoding="utf-8"?>
<a:theme xmlns:a="http://schemas.openxmlformats.org/drawingml/2006/main" name="Light-Blue Templat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A52CCDE-CD4E-EC42-98F7-DEC6AAEE59A3}" vid="{25FE3A01-4C31-B941-A86E-E12DF7488D71}"/>
    </a:ext>
  </a:extLst>
</a:theme>
</file>

<file path=ppt/theme/theme3.xml><?xml version="1.0" encoding="utf-8"?>
<a:theme xmlns:a="http://schemas.openxmlformats.org/drawingml/2006/main" name="Fiolet Templat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A52CCDE-CD4E-EC42-98F7-DEC6AAEE59A3}" vid="{E5664960-1AF0-414B-BE45-19BD81A442E4}"/>
    </a:ext>
  </a:extLst>
</a:theme>
</file>

<file path=ppt/theme/theme4.xml><?xml version="1.0" encoding="utf-8"?>
<a:theme xmlns:a="http://schemas.openxmlformats.org/drawingml/2006/main" name="Green Templat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A52CCDE-CD4E-EC42-98F7-DEC6AAEE59A3}" vid="{6432EB2C-437F-5540-8CDD-6AC8E3EE7C9F}"/>
    </a:ext>
  </a:extLst>
</a:theme>
</file>

<file path=ppt/theme/theme5.xml><?xml version="1.0" encoding="utf-8"?>
<a:theme xmlns:a="http://schemas.openxmlformats.org/drawingml/2006/main" name="Theme2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95EFC09E-074E-4DA3-8D64-A7622505A1B8}" vid="{8DC8B9D1-7D95-4CFE-929D-94A2D570981C}"/>
    </a:ext>
  </a:extLst>
</a:theme>
</file>

<file path=ppt/theme/theme6.xml><?xml version="1.0" encoding="utf-8"?>
<a:theme xmlns:a="http://schemas.openxmlformats.org/drawingml/2006/main" name="1_Light-Blue Templat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A52CCDE-CD4E-EC42-98F7-DEC6AAEE59A3}" vid="{25FE3A01-4C31-B941-A86E-E12DF7488D71}"/>
    </a:ext>
  </a:extLst>
</a:theme>
</file>

<file path=ppt/theme/theme7.xml><?xml version="1.0" encoding="utf-8"?>
<a:theme xmlns:a="http://schemas.openxmlformats.org/drawingml/2006/main" name="1_Fiolet Templat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A52CCDE-CD4E-EC42-98F7-DEC6AAEE59A3}" vid="{E5664960-1AF0-414B-BE45-19BD81A442E4}"/>
    </a:ext>
  </a:extLst>
</a:theme>
</file>

<file path=ppt/theme/theme8.xml><?xml version="1.0" encoding="utf-8"?>
<a:theme xmlns:a="http://schemas.openxmlformats.org/drawingml/2006/main" name="1_Green Templat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A52CCDE-CD4E-EC42-98F7-DEC6AAEE59A3}" vid="{6432EB2C-437F-5540-8CDD-6AC8E3EE7C9F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4" ma:contentTypeDescription="Create a new document." ma:contentTypeScope="" ma:versionID="2f35445f1c0e70442117a4a808ddfa80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38a5f3ecb0778906514309ad2282913e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Comment" ma:format="Dropdown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Props1.xml><?xml version="1.0" encoding="utf-8"?>
<ds:datastoreItem xmlns:ds="http://schemas.openxmlformats.org/officeDocument/2006/customXml" ds:itemID="{158BB14C-065E-4C12-B821-ABBC1D2E76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033E08-7FE9-4F6D-B155-A8777B4A5A57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835f28f2-30f1-4728-84d2-86d96e143488"/>
    <ds:schemaRef ds:uri="341e6018-ac0a-4dfb-8409-db9e0d25502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SoftServe_PowerPoint_Template</Template>
  <TotalTime>1405</TotalTime>
  <Words>88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Tahoma</vt:lpstr>
      <vt:lpstr>Proxima Nova Black</vt:lpstr>
      <vt:lpstr>ForoSans-Light</vt:lpstr>
      <vt:lpstr>Open Sans</vt:lpstr>
      <vt:lpstr>Arial</vt:lpstr>
      <vt:lpstr>Blue-Fiolet Template</vt:lpstr>
      <vt:lpstr>Light-Blue Template</vt:lpstr>
      <vt:lpstr>Fiolet Template</vt:lpstr>
      <vt:lpstr>Green Template</vt:lpstr>
      <vt:lpstr>Theme2</vt:lpstr>
      <vt:lpstr>1_Light-Blue Template</vt:lpstr>
      <vt:lpstr>1_Fiolet Template</vt:lpstr>
      <vt:lpstr>1_Green Template</vt:lpstr>
      <vt:lpstr>INHERITANCE and COMPOSITION</vt:lpstr>
      <vt:lpstr>INHERITANCE</vt:lpstr>
      <vt:lpstr>INHERITANCE IN REACT</vt:lpstr>
      <vt:lpstr>COMPONENTS INHERITANCE</vt:lpstr>
      <vt:lpstr>PowerPoint Presentation</vt:lpstr>
      <vt:lpstr>Composition in OOP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Vladyslav Khrychov</dc:creator>
  <cp:lastModifiedBy>Vladyslav Khrychov</cp:lastModifiedBy>
  <cp:revision>63</cp:revision>
  <dcterms:created xsi:type="dcterms:W3CDTF">2022-04-29T09:03:59Z</dcterms:created>
  <dcterms:modified xsi:type="dcterms:W3CDTF">2022-08-25T17:51:00Z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