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6.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7.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4842" r:id="rId4"/>
    <p:sldMasterId id="2147484883" r:id="rId5"/>
    <p:sldMasterId id="2147484894" r:id="rId6"/>
    <p:sldMasterId id="2147484905" r:id="rId7"/>
    <p:sldMasterId id="2147484919" r:id="rId8"/>
    <p:sldMasterId id="2147484933" r:id="rId9"/>
    <p:sldMasterId id="2147484944" r:id="rId10"/>
    <p:sldMasterId id="2147484955" r:id="rId11"/>
  </p:sldMasterIdLst>
  <p:notesMasterIdLst>
    <p:notesMasterId r:id="rId23"/>
  </p:notesMasterIdLst>
  <p:sldIdLst>
    <p:sldId id="1234" r:id="rId12"/>
    <p:sldId id="1269" r:id="rId13"/>
    <p:sldId id="1264" r:id="rId14"/>
    <p:sldId id="1260" r:id="rId15"/>
    <p:sldId id="1261" r:id="rId16"/>
    <p:sldId id="1265" r:id="rId17"/>
    <p:sldId id="1266" r:id="rId18"/>
    <p:sldId id="1267" r:id="rId19"/>
    <p:sldId id="1268" r:id="rId20"/>
    <p:sldId id="1262" r:id="rId21"/>
    <p:sldId id="1250" r:id="rId22"/>
  </p:sldIdLst>
  <p:sldSz cx="12192000" cy="6858000"/>
  <p:notesSz cx="6858000" cy="9144000"/>
  <p:embeddedFontLst>
    <p:embeddedFont>
      <p:font typeface="Consolas" panose="020B0609020204030204" pitchFamily="49" charset="0"/>
      <p:regular r:id="rId24"/>
      <p:bold r:id="rId25"/>
      <p:italic r:id="rId26"/>
      <p:boldItalic r:id="rId27"/>
    </p:embeddedFont>
    <p:embeddedFont>
      <p:font typeface="Open Sans" panose="020B0606030504020204" pitchFamily="34" charset="0"/>
      <p:regular r:id="rId28"/>
      <p:bold r:id="rId29"/>
      <p:italic r:id="rId30"/>
      <p:boldItalic r:id="rId31"/>
    </p:embeddedFont>
    <p:embeddedFont>
      <p:font typeface="Proxima Nova Black" panose="02000506030000020004" pitchFamily="2" charset="0"/>
      <p:bold r:id="rId32"/>
      <p:italic r:id="rId33"/>
    </p:embeddedFont>
    <p:embeddedFont>
      <p:font typeface="Tahoma" panose="020B0604030504040204" pitchFamily="34" charset="0"/>
      <p:regular r:id="rId34"/>
      <p:bold r:id="rId35"/>
    </p:embeddedFont>
  </p:embeddedFontLst>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007D9B"/>
    <a:srgbClr val="ED6F9C"/>
    <a:srgbClr val="00A6CE"/>
    <a:srgbClr val="00AA48"/>
    <a:srgbClr val="285F9B"/>
    <a:srgbClr val="7A7FEA"/>
    <a:srgbClr val="8F2585"/>
    <a:srgbClr val="42D109"/>
    <a:srgbClr val="F26D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76774" autoAdjust="0"/>
  </p:normalViewPr>
  <p:slideViewPr>
    <p:cSldViewPr snapToGrid="0">
      <p:cViewPr varScale="1">
        <p:scale>
          <a:sx n="64" d="100"/>
          <a:sy n="64" d="100"/>
        </p:scale>
        <p:origin x="1262" y="62"/>
      </p:cViewPr>
      <p:guideLst>
        <p:guide orient="horz" pos="1979"/>
        <p:guide pos="688"/>
        <p:guide orient="horz" pos="1729"/>
        <p:guide pos="7242"/>
        <p:guide orient="horz" pos="1298"/>
      </p:guideLst>
    </p:cSldViewPr>
  </p:slideViewPr>
  <p:notesTextViewPr>
    <p:cViewPr>
      <p:scale>
        <a:sx n="1" d="1"/>
        <a:sy n="1" d="1"/>
      </p:scale>
      <p:origin x="0" y="0"/>
    </p:cViewPr>
  </p:notesTextViewPr>
  <p:sorterViewPr>
    <p:cViewPr>
      <p:scale>
        <a:sx n="100" d="100"/>
        <a:sy n="100" d="100"/>
      </p:scale>
      <p:origin x="0" y="-112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font" Target="fonts/font3.fntdata"/><Relationship Id="rId39" Type="http://schemas.openxmlformats.org/officeDocument/2006/relationships/theme" Target="theme/theme1.xml"/><Relationship Id="rId21" Type="http://schemas.openxmlformats.org/officeDocument/2006/relationships/slide" Target="slides/slide10.xml"/><Relationship Id="rId34" Type="http://schemas.openxmlformats.org/officeDocument/2006/relationships/font" Target="fonts/font11.fntdata"/><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commentAuthors" Target="commentAuthors.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Master" Target="slideMasters/slideMaster5.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b="0" i="0">
                <a:latin typeface="Open Sans" panose="020B0606030504020204" pitchFamily="34" charset="0"/>
              </a:defRPr>
            </a:lvl1pPr>
          </a:lstStyle>
          <a:p>
            <a:pPr>
              <a:defRPr/>
            </a:pPr>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b="0" i="0">
                <a:latin typeface="Open Sans" panose="020B0606030504020204" pitchFamily="34" charset="0"/>
              </a:defRPr>
            </a:lvl1pPr>
          </a:lstStyle>
          <a:p>
            <a:pPr>
              <a:defRPr/>
            </a:pPr>
            <a:fld id="{E746818D-8EB4-40E0-B412-1AB8722040CC}" type="datetimeFigureOut">
              <a:rPr lang="en-GB" smtClean="0"/>
              <a:pPr>
                <a:defRPr/>
              </a:pPr>
              <a:t>25/08/2022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b="0" i="0">
                <a:latin typeface="Open Sans" panose="020B0606030504020204" pitchFamily="34" charset="0"/>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b="0" i="0">
                <a:latin typeface="Open Sans" panose="020B0606030504020204" pitchFamily="34" charset="0"/>
              </a:defRPr>
            </a:lvl1pPr>
          </a:lstStyle>
          <a:p>
            <a:pPr>
              <a:defRPr/>
            </a:pPr>
            <a:fld id="{A7524555-7A4A-402C-AA8C-9E148724DB57}" type="slidenum">
              <a:rPr lang="en-GB" smtClean="0"/>
              <a:pPr>
                <a:defRPr/>
              </a:pPr>
              <a:t>‹#›</a:t>
            </a:fld>
            <a:endParaRPr lang="en-GB" dirty="0"/>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b="0" i="0" kern="1200">
        <a:solidFill>
          <a:schemeClr val="tx1"/>
        </a:solidFill>
        <a:latin typeface="Open Sans" panose="020B0606030504020204" pitchFamily="34" charset="0"/>
        <a:ea typeface="+mn-ea"/>
        <a:cs typeface="+mn-cs"/>
      </a:defRPr>
    </a:lvl1pPr>
    <a:lvl2pPr marL="457200" algn="l" rtl="0" eaLnBrk="0" fontAlgn="base" hangingPunct="0">
      <a:spcBef>
        <a:spcPct val="30000"/>
      </a:spcBef>
      <a:spcAft>
        <a:spcPct val="0"/>
      </a:spcAft>
      <a:defRPr sz="1200" b="0" i="0" kern="1200">
        <a:solidFill>
          <a:schemeClr val="tx1"/>
        </a:solidFill>
        <a:latin typeface="Open Sans" panose="020B0606030504020204" pitchFamily="34" charset="0"/>
        <a:ea typeface="+mn-ea"/>
        <a:cs typeface="+mn-cs"/>
      </a:defRPr>
    </a:lvl2pPr>
    <a:lvl3pPr marL="914400" algn="l" rtl="0" eaLnBrk="0" fontAlgn="base" hangingPunct="0">
      <a:spcBef>
        <a:spcPct val="30000"/>
      </a:spcBef>
      <a:spcAft>
        <a:spcPct val="0"/>
      </a:spcAft>
      <a:defRPr sz="1200" b="0" i="0" kern="1200">
        <a:solidFill>
          <a:schemeClr val="tx1"/>
        </a:solidFill>
        <a:latin typeface="Open Sans" panose="020B0606030504020204" pitchFamily="34" charset="0"/>
        <a:ea typeface="+mn-ea"/>
        <a:cs typeface="+mn-cs"/>
      </a:defRPr>
    </a:lvl3pPr>
    <a:lvl4pPr marL="1371600" algn="l" rtl="0" eaLnBrk="0" fontAlgn="base" hangingPunct="0">
      <a:spcBef>
        <a:spcPct val="30000"/>
      </a:spcBef>
      <a:spcAft>
        <a:spcPct val="0"/>
      </a:spcAft>
      <a:defRPr sz="1200" b="0" i="0" kern="1200">
        <a:solidFill>
          <a:schemeClr val="tx1"/>
        </a:solidFill>
        <a:latin typeface="Open Sans" panose="020B0606030504020204" pitchFamily="34" charset="0"/>
        <a:ea typeface="+mn-ea"/>
        <a:cs typeface="+mn-cs"/>
      </a:defRPr>
    </a:lvl4pPr>
    <a:lvl5pPr marL="1828800" algn="l" rtl="0" eaLnBrk="0" fontAlgn="base" hangingPunct="0">
      <a:spcBef>
        <a:spcPct val="30000"/>
      </a:spcBef>
      <a:spcAft>
        <a:spcPct val="0"/>
      </a:spcAft>
      <a:defRPr sz="1200" b="0" i="0" kern="1200">
        <a:solidFill>
          <a:schemeClr val="tx1"/>
        </a:solidFill>
        <a:latin typeface="Open Sans" panose="020B0606030504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5.sv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3.xml"/><Relationship Id="rId4" Type="http://schemas.openxmlformats.org/officeDocument/2006/relationships/image" Target="../media/image5.svg"/></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4.xml"/><Relationship Id="rId4" Type="http://schemas.openxmlformats.org/officeDocument/2006/relationships/image" Target="../media/image5.svg"/></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5.xml"/><Relationship Id="rId4" Type="http://schemas.openxmlformats.org/officeDocument/2006/relationships/image" Target="../media/image6.svg"/></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xml"/><Relationship Id="rId5" Type="http://schemas.openxmlformats.org/officeDocument/2006/relationships/image" Target="../media/image6.sv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xml"/><Relationship Id="rId5" Type="http://schemas.openxmlformats.org/officeDocument/2006/relationships/image" Target="../media/image6.svg"/><Relationship Id="rId4" Type="http://schemas.openxmlformats.org/officeDocument/2006/relationships/image" Target="../media/image2.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xml"/><Relationship Id="rId5" Type="http://schemas.openxmlformats.org/officeDocument/2006/relationships/image" Target="../media/image6.svg"/><Relationship Id="rId4" Type="http://schemas.openxmlformats.org/officeDocument/2006/relationships/image" Target="../media/image2.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5.xml"/><Relationship Id="rId5" Type="http://schemas.openxmlformats.org/officeDocument/2006/relationships/image" Target="../media/image6.svg"/><Relationship Id="rId4" Type="http://schemas.openxmlformats.org/officeDocument/2006/relationships/image" Target="../media/image2.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5.xml"/><Relationship Id="rId6" Type="http://schemas.openxmlformats.org/officeDocument/2006/relationships/image" Target="../media/image6.svg"/><Relationship Id="rId5" Type="http://schemas.openxmlformats.org/officeDocument/2006/relationships/image" Target="../media/image2.png"/><Relationship Id="rId4" Type="http://schemas.openxmlformats.org/officeDocument/2006/relationships/image" Target="../media/image5.svg"/></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6.xml"/><Relationship Id="rId4" Type="http://schemas.openxmlformats.org/officeDocument/2006/relationships/image" Target="../media/image5.svg"/></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7.xml"/><Relationship Id="rId4" Type="http://schemas.openxmlformats.org/officeDocument/2006/relationships/image" Target="../media/image5.svg"/></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8.xml"/><Relationship Id="rId4" Type="http://schemas.openxmlformats.org/officeDocument/2006/relationships/image" Target="../media/image5.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72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TIMELINE-DARK">
    <p:bg>
      <p:bgPr>
        <a:solidFill>
          <a:schemeClr val="tx1"/>
        </a:soli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gradFill>
                  <a:gsLst>
                    <a:gs pos="98000">
                      <a:srgbClr val="00BCDE"/>
                    </a:gs>
                    <a:gs pos="1000">
                      <a:srgbClr val="562D7F"/>
                    </a:gs>
                  </a:gsLst>
                  <a:lin ang="108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dirty="0"/>
              <a:t>TITLE TO BE CAPITALIZED</a:t>
            </a:r>
          </a:p>
        </p:txBody>
      </p:sp>
      <p:cxnSp>
        <p:nvCxnSpPr>
          <p:cNvPr id="6" name="Straight Connector 5"/>
          <p:cNvCxnSpPr>
            <a:cxnSpLocks/>
          </p:cNvCxnSpPr>
          <p:nvPr userDrawn="1"/>
        </p:nvCxnSpPr>
        <p:spPr>
          <a:xfrm>
            <a:off x="0" y="2743200"/>
            <a:ext cx="12224385"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gradFill>
                  <a:gsLst>
                    <a:gs pos="98000">
                      <a:srgbClr val="00BCDE"/>
                    </a:gs>
                    <a:gs pos="1000">
                      <a:srgbClr val="562D7F"/>
                    </a:gs>
                  </a:gsLst>
                  <a:lin ang="108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gradFill>
                  <a:gsLst>
                    <a:gs pos="98000">
                      <a:srgbClr val="00BCDE"/>
                    </a:gs>
                    <a:gs pos="1000">
                      <a:srgbClr val="562D7F"/>
                    </a:gs>
                  </a:gsLst>
                  <a:lin ang="108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gradFill>
                  <a:gsLst>
                    <a:gs pos="98000">
                      <a:srgbClr val="00BCDE"/>
                    </a:gs>
                    <a:gs pos="1000">
                      <a:srgbClr val="562D7F"/>
                    </a:gs>
                  </a:gsLst>
                  <a:lin ang="108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gradFill>
                  <a:gsLst>
                    <a:gs pos="98000">
                      <a:srgbClr val="00BCDE"/>
                    </a:gs>
                    <a:gs pos="1000">
                      <a:srgbClr val="562D7F"/>
                    </a:gs>
                  </a:gsLst>
                  <a:lin ang="108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pic>
        <p:nvPicPr>
          <p:cNvPr id="23" name="Graphic 22">
            <a:extLst>
              <a:ext uri="{FF2B5EF4-FFF2-40B4-BE49-F238E27FC236}">
                <a16:creationId xmlns:a16="http://schemas.microsoft.com/office/drawing/2014/main" id="{D5B02EC9-C139-9745-BD0E-310722DD062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412451" y="1464898"/>
            <a:ext cx="4786022" cy="4159615"/>
          </a:xfrm>
        </p:spPr>
        <p:txBody>
          <a:bodyPr>
            <a:normAutofit/>
          </a:bodyPr>
          <a:lstStyle>
            <a:lvl1pPr marL="0" indent="0">
              <a:buNone/>
              <a:defRPr sz="2200"/>
            </a:lvl1pPr>
            <a:lvl2pPr marL="457167" indent="0">
              <a:buNone/>
              <a:defRPr sz="1400"/>
            </a:lvl2pPr>
            <a:lvl3pPr marL="914332" indent="0">
              <a:buNone/>
              <a:defRPr sz="1200"/>
            </a:lvl3pPr>
            <a:lvl4pPr marL="1371498" indent="0">
              <a:buNone/>
              <a:defRPr sz="1000"/>
            </a:lvl4pPr>
            <a:lvl5pPr marL="1828664" indent="0">
              <a:buNone/>
              <a:defRPr sz="1000"/>
            </a:lvl5pPr>
            <a:lvl6pPr marL="2285830" indent="0">
              <a:buNone/>
              <a:defRPr sz="1000"/>
            </a:lvl6pPr>
            <a:lvl7pPr marL="2742994" indent="0">
              <a:buNone/>
              <a:defRPr sz="1000"/>
            </a:lvl7pPr>
            <a:lvl8pPr marL="3200160" indent="0">
              <a:buNone/>
              <a:defRPr sz="1000"/>
            </a:lvl8pPr>
            <a:lvl9pPr marL="3657327" indent="0">
              <a:buNone/>
              <a:defRPr sz="1000"/>
            </a:lvl9pPr>
          </a:lstStyle>
          <a:p>
            <a:pPr lvl="0"/>
            <a:r>
              <a:rPr lang="en-US" dirty="0"/>
              <a:t>Click to add text</a:t>
            </a:r>
            <a:endParaRPr lang="ru-RU" dirty="0"/>
          </a:p>
        </p:txBody>
      </p:sp>
      <p:sp>
        <p:nvSpPr>
          <p:cNvPr id="9" name="Рисунок 8"/>
          <p:cNvSpPr>
            <a:spLocks noGrp="1"/>
          </p:cNvSpPr>
          <p:nvPr>
            <p:ph type="pic" sz="quarter" idx="10"/>
          </p:nvPr>
        </p:nvSpPr>
        <p:spPr>
          <a:xfrm>
            <a:off x="6096000" y="0"/>
            <a:ext cx="6095999" cy="6858000"/>
          </a:xfrm>
        </p:spPr>
        <p:txBody>
          <a:bodyPr/>
          <a:lstStyle/>
          <a:p>
            <a:endParaRPr lang="uk-UA"/>
          </a:p>
        </p:txBody>
      </p:sp>
      <p:sp>
        <p:nvSpPr>
          <p:cNvPr id="5" name="Заголовок 1"/>
          <p:cNvSpPr>
            <a:spLocks noGrp="1"/>
          </p:cNvSpPr>
          <p:nvPr>
            <p:ph type="title" hasCustomPrompt="1"/>
          </p:nvPr>
        </p:nvSpPr>
        <p:spPr>
          <a:xfrm>
            <a:off x="415435" y="343778"/>
            <a:ext cx="4772878" cy="525970"/>
          </a:xfrm>
        </p:spPr>
        <p:txBody>
          <a:bodyPr>
            <a:noAutofit/>
          </a:bodyPr>
          <a:lstStyle>
            <a:lvl1pPr>
              <a:defRPr sz="3500"/>
            </a:lvl1pPr>
          </a:lstStyle>
          <a:p>
            <a:r>
              <a:rPr lang="en-US" dirty="0"/>
              <a:t>Click to add title</a:t>
            </a:r>
            <a:endParaRPr lang="uk-UA" dirty="0"/>
          </a:p>
        </p:txBody>
      </p:sp>
    </p:spTree>
    <p:extLst>
      <p:ext uri="{BB962C8B-B14F-4D97-AF65-F5344CB8AC3E}">
        <p14:creationId xmlns:p14="http://schemas.microsoft.com/office/powerpoint/2010/main" val="650387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416561" y="1233488"/>
            <a:ext cx="11513504" cy="3425825"/>
          </a:xfrm>
        </p:spPr>
        <p:txBody>
          <a:bodyPr/>
          <a:lstStyle>
            <a:lvl1pPr marL="0" indent="0">
              <a:buClr>
                <a:schemeClr val="accent4"/>
              </a:buClr>
              <a:buFontTx/>
              <a:buNone/>
              <a:defRPr sz="2200"/>
            </a:lvl1pPr>
            <a:lvl2pPr marL="685750" indent="-228584">
              <a:buClr>
                <a:schemeClr val="bg2"/>
              </a:buClr>
              <a:buFont typeface="Tahoma" panose="020B0604030504040204" pitchFamily="34" charset="0"/>
              <a:buChar char="▪"/>
              <a:defRPr sz="2200"/>
            </a:lvl2pPr>
            <a:lvl3pPr marL="1142914" indent="-228584">
              <a:buClr>
                <a:schemeClr val="bg2"/>
              </a:buClr>
              <a:buFont typeface="Tahoma" panose="020B0604030504040204" pitchFamily="34" charset="0"/>
              <a:buChar char="-"/>
              <a:defRPr sz="2200"/>
            </a:lvl3pPr>
            <a:lvl4pPr marL="1600080" indent="-228584">
              <a:buClr>
                <a:schemeClr val="bg2"/>
              </a:buClr>
              <a:buSzPct val="80000"/>
              <a:buFont typeface="Tahoma" panose="020B0604030504040204" pitchFamily="34" charset="0"/>
              <a:buChar char="▪"/>
              <a:defRPr sz="2200"/>
            </a:lvl4pPr>
            <a:lvl5pPr>
              <a:defRPr sz="2200"/>
            </a:lvl5pPr>
          </a:lstStyle>
          <a:p>
            <a:pPr lvl="0"/>
            <a:r>
              <a:rPr lang="en-US" dirty="0"/>
              <a:t>Click to add text</a:t>
            </a:r>
            <a:endParaRPr lang="ru-RU" dirty="0"/>
          </a:p>
        </p:txBody>
      </p:sp>
      <p:sp>
        <p:nvSpPr>
          <p:cNvPr id="4" name="Заголовок 1"/>
          <p:cNvSpPr>
            <a:spLocks noGrp="1"/>
          </p:cNvSpPr>
          <p:nvPr>
            <p:ph type="title" hasCustomPrompt="1"/>
          </p:nvPr>
        </p:nvSpPr>
        <p:spPr>
          <a:xfrm>
            <a:off x="416560" y="343778"/>
            <a:ext cx="11511915" cy="525970"/>
          </a:xfrm>
        </p:spPr>
        <p:txBody>
          <a:bodyPr>
            <a:noAutofit/>
          </a:bodyPr>
          <a:lstStyle>
            <a:lvl1pPr>
              <a:defRPr sz="3500"/>
            </a:lvl1pPr>
          </a:lstStyle>
          <a:p>
            <a:r>
              <a:rPr lang="en-US" dirty="0"/>
              <a:t>Click to add title</a:t>
            </a:r>
            <a:endParaRPr lang="uk-UA" dirty="0"/>
          </a:p>
        </p:txBody>
      </p:sp>
    </p:spTree>
    <p:extLst>
      <p:ext uri="{BB962C8B-B14F-4D97-AF65-F5344CB8AC3E}">
        <p14:creationId xmlns:p14="http://schemas.microsoft.com/office/powerpoint/2010/main" val="880481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tandard Slide">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412202" y="1233488"/>
            <a:ext cx="11355761" cy="525970"/>
          </a:xfrm>
          <a:prstGeom prst="rect">
            <a:avLst/>
          </a:prstGeom>
        </p:spPr>
        <p:txBody>
          <a:bodyPr>
            <a:noAutofit/>
          </a:bodyPr>
          <a:lstStyle>
            <a:lvl1pPr>
              <a:defRPr sz="3500">
                <a:solidFill>
                  <a:srgbClr val="171B65"/>
                </a:solidFill>
              </a:defRPr>
            </a:lvl1pPr>
          </a:lstStyle>
          <a:p>
            <a:r>
              <a:rPr lang="en-US" dirty="0"/>
              <a:t>Click to add title</a:t>
            </a:r>
            <a:endParaRPr lang="uk-UA" dirty="0"/>
          </a:p>
        </p:txBody>
      </p:sp>
      <p:sp>
        <p:nvSpPr>
          <p:cNvPr id="11" name="Content Placeholder 4"/>
          <p:cNvSpPr>
            <a:spLocks noGrp="1"/>
          </p:cNvSpPr>
          <p:nvPr>
            <p:ph sz="half" idx="10" hasCustomPrompt="1"/>
          </p:nvPr>
        </p:nvSpPr>
        <p:spPr>
          <a:xfrm>
            <a:off x="412200" y="2034652"/>
            <a:ext cx="11352277" cy="4351338"/>
          </a:xfrm>
        </p:spPr>
        <p:txBody>
          <a:bodyPr/>
          <a:lstStyle/>
          <a:p>
            <a:pPr lvl="0"/>
            <a:r>
              <a:rPr lang="en-US" dirty="0"/>
              <a:t>Click to add text</a:t>
            </a:r>
            <a:endParaRPr lang="ru-RU" dirty="0"/>
          </a:p>
          <a:p>
            <a:pPr lvl="1"/>
            <a:r>
              <a:rPr lang="en-US" dirty="0"/>
              <a:t>Second level</a:t>
            </a:r>
            <a:endParaRPr lang="ru-RU" dirty="0"/>
          </a:p>
          <a:p>
            <a:pPr lvl="2"/>
            <a:r>
              <a:rPr lang="en-US" dirty="0"/>
              <a:t>Third level</a:t>
            </a:r>
            <a:endParaRPr lang="ru-RU" dirty="0"/>
          </a:p>
          <a:p>
            <a:pPr lvl="3"/>
            <a:r>
              <a:rPr lang="en-US" dirty="0"/>
              <a:t>Fourth level</a:t>
            </a:r>
            <a:endParaRPr lang="ru-RU" dirty="0"/>
          </a:p>
          <a:p>
            <a:pPr lvl="4"/>
            <a:r>
              <a:rPr lang="en-US" dirty="0"/>
              <a:t>Fifth level</a:t>
            </a:r>
          </a:p>
          <a:p>
            <a:endParaRPr lang="uk-UA" dirty="0"/>
          </a:p>
        </p:txBody>
      </p:sp>
    </p:spTree>
    <p:extLst>
      <p:ext uri="{BB962C8B-B14F-4D97-AF65-F5344CB8AC3E}">
        <p14:creationId xmlns:p14="http://schemas.microsoft.com/office/powerpoint/2010/main" val="1803813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a:gsLst>
            <a:gs pos="59000">
              <a:srgbClr val="3DA6F8"/>
            </a:gs>
            <a:gs pos="0">
              <a:srgbClr val="52D1FE"/>
            </a:gs>
            <a:gs pos="100000">
              <a:srgbClr val="2E5EAE"/>
            </a:gs>
          </a:gsLst>
          <a:lin ang="30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0550387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a:gsLst>
            <a:gs pos="59000">
              <a:srgbClr val="3DA6F8"/>
            </a:gs>
            <a:gs pos="0">
              <a:srgbClr val="52D1FE"/>
            </a:gs>
            <a:gs pos="100000">
              <a:srgbClr val="2E5EAE"/>
            </a:gs>
          </a:gsLst>
          <a:lin ang="30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ct val="60000"/>
              </a:lnSpc>
              <a:defRPr sz="10400">
                <a:solidFill>
                  <a:schemeClr val="tx1"/>
                </a:solidFill>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989979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EXT-ONE-COLUMN-DAR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dirty="0"/>
              <a:t>TITLE TO BE CAPITALIZED</a:t>
            </a:r>
          </a:p>
        </p:txBody>
      </p:sp>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Graphic 4">
            <a:extLst>
              <a:ext uri="{FF2B5EF4-FFF2-40B4-BE49-F238E27FC236}">
                <a16:creationId xmlns:a16="http://schemas.microsoft.com/office/drawing/2014/main" id="{023BD5B6-E393-494D-BED6-9B24BBA221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771720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EXT-ONE-COLUMN-DARK">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6301882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a:gsLst>
            <a:gs pos="59000">
              <a:srgbClr val="3DA6F8"/>
            </a:gs>
            <a:gs pos="0">
              <a:srgbClr val="52D1FE"/>
            </a:gs>
            <a:gs pos="100000">
              <a:srgbClr val="2E5EAE"/>
            </a:gs>
          </a:gsLst>
          <a:lin ang="30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46927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5" name="Graphic 4">
            <a:extLst>
              <a:ext uri="{FF2B5EF4-FFF2-40B4-BE49-F238E27FC236}">
                <a16:creationId xmlns:a16="http://schemas.microsoft.com/office/drawing/2014/main" id="{4F2F7E59-7F75-4B45-A91D-285977D529E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989523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72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Graphic 7">
            <a:extLst>
              <a:ext uri="{FF2B5EF4-FFF2-40B4-BE49-F238E27FC236}">
                <a16:creationId xmlns:a16="http://schemas.microsoft.com/office/drawing/2014/main" id="{93C119A1-800E-6142-9AF0-7D6F314691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9" name="Title 1">
            <a:extLst>
              <a:ext uri="{FF2B5EF4-FFF2-40B4-BE49-F238E27FC236}">
                <a16:creationId xmlns:a16="http://schemas.microsoft.com/office/drawing/2014/main" id="{86745E76-DB9D-E54A-B7FA-C1FEB7D2F828}"/>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5367297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solidFill>
                  <a:schemeClr val="bg1"/>
                </a:soli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pic>
        <p:nvPicPr>
          <p:cNvPr id="6" name="Graphic 5">
            <a:extLst>
              <a:ext uri="{FF2B5EF4-FFF2-40B4-BE49-F238E27FC236}">
                <a16:creationId xmlns:a16="http://schemas.microsoft.com/office/drawing/2014/main" id="{DAFA3AEB-D440-7043-861B-11903A66D6E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34964821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PHOTO-LEF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pic>
        <p:nvPicPr>
          <p:cNvPr id="6" name="Graphic 5">
            <a:extLst>
              <a:ext uri="{FF2B5EF4-FFF2-40B4-BE49-F238E27FC236}">
                <a16:creationId xmlns:a16="http://schemas.microsoft.com/office/drawing/2014/main" id="{54355113-4C47-7C44-A0EA-6BF895CE8BB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37346628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TIMELINE-DARK">
    <p:bg>
      <p:bgPr>
        <a:solidFill>
          <a:schemeClr val="tx1"/>
        </a:soli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gradFill>
                  <a:gsLst>
                    <a:gs pos="59000">
                      <a:srgbClr val="3DA6F8"/>
                    </a:gs>
                    <a:gs pos="0">
                      <a:srgbClr val="52D1FE"/>
                    </a:gs>
                    <a:gs pos="100000">
                      <a:srgbClr val="2E5EAE"/>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cxnSp>
        <p:nvCxnSpPr>
          <p:cNvPr id="6" name="Straight Connector 5"/>
          <p:cNvCxnSpPr>
            <a:cxnSpLocks/>
          </p:cNvCxnSpPr>
          <p:nvPr userDrawn="1"/>
        </p:nvCxnSpPr>
        <p:spPr>
          <a:xfrm>
            <a:off x="0" y="2743200"/>
            <a:ext cx="12224385"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gradFill>
            <a:gsLst>
              <a:gs pos="59000">
                <a:srgbClr val="3DA6F8"/>
              </a:gs>
              <a:gs pos="0">
                <a:srgbClr val="52D1FE"/>
              </a:gs>
              <a:gs pos="100000">
                <a:srgbClr val="2E5EA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gradFill>
            <a:gsLst>
              <a:gs pos="59000">
                <a:srgbClr val="3DA6F8"/>
              </a:gs>
              <a:gs pos="0">
                <a:srgbClr val="52D1FE"/>
              </a:gs>
              <a:gs pos="100000">
                <a:srgbClr val="2E5EA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gradFill>
            <a:gsLst>
              <a:gs pos="59000">
                <a:srgbClr val="3DA6F8"/>
              </a:gs>
              <a:gs pos="0">
                <a:srgbClr val="52D1FE"/>
              </a:gs>
              <a:gs pos="100000">
                <a:srgbClr val="2E5EA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gradFill>
            <a:gsLst>
              <a:gs pos="59000">
                <a:srgbClr val="3DA6F8"/>
              </a:gs>
              <a:gs pos="0">
                <a:srgbClr val="52D1FE"/>
              </a:gs>
              <a:gs pos="100000">
                <a:srgbClr val="2E5EA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gradFill>
            <a:gsLst>
              <a:gs pos="59000">
                <a:srgbClr val="3DA6F8"/>
              </a:gs>
              <a:gs pos="0">
                <a:srgbClr val="52D1FE"/>
              </a:gs>
              <a:gs pos="100000">
                <a:srgbClr val="2E5EA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gradFill>
                  <a:gsLst>
                    <a:gs pos="59000">
                      <a:srgbClr val="3DA6F8"/>
                    </a:gs>
                    <a:gs pos="0">
                      <a:srgbClr val="52D1FE"/>
                    </a:gs>
                    <a:gs pos="100000">
                      <a:srgbClr val="2E5EAE"/>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gradFill>
                  <a:gsLst>
                    <a:gs pos="59000">
                      <a:srgbClr val="3DA6F8"/>
                    </a:gs>
                    <a:gs pos="0">
                      <a:srgbClr val="52D1FE"/>
                    </a:gs>
                    <a:gs pos="100000">
                      <a:srgbClr val="2E5EAE"/>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gradFill>
                  <a:gsLst>
                    <a:gs pos="59000">
                      <a:srgbClr val="3DA6F8"/>
                    </a:gs>
                    <a:gs pos="0">
                      <a:srgbClr val="52D1FE"/>
                    </a:gs>
                    <a:gs pos="100000">
                      <a:srgbClr val="2E5EAE"/>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gradFill>
                  <a:gsLst>
                    <a:gs pos="59000">
                      <a:srgbClr val="3DA6F8"/>
                    </a:gs>
                    <a:gs pos="0">
                      <a:srgbClr val="52D1FE"/>
                    </a:gs>
                    <a:gs pos="100000">
                      <a:srgbClr val="2E5EAE"/>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pic>
        <p:nvPicPr>
          <p:cNvPr id="23" name="Graphic 22">
            <a:extLst>
              <a:ext uri="{FF2B5EF4-FFF2-40B4-BE49-F238E27FC236}">
                <a16:creationId xmlns:a16="http://schemas.microsoft.com/office/drawing/2014/main" id="{D5B02EC9-C139-9745-BD0E-310722DD062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959145" y="5906728"/>
            <a:ext cx="1547056" cy="267051"/>
          </a:xfrm>
          <a:prstGeom prst="rect">
            <a:avLst/>
          </a:prstGeom>
        </p:spPr>
      </p:pic>
      <p:sp>
        <p:nvSpPr>
          <p:cNvPr id="24" name="Title 1">
            <a:extLst>
              <a:ext uri="{FF2B5EF4-FFF2-40B4-BE49-F238E27FC236}">
                <a16:creationId xmlns:a16="http://schemas.microsoft.com/office/drawing/2014/main" id="{89472F14-A2A9-BB48-965C-87A987DB6B8E}"/>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7691545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a:gsLst>
            <a:gs pos="0">
              <a:srgbClr val="8E93FA"/>
            </a:gs>
            <a:gs pos="100000">
              <a:srgbClr val="4F55C9"/>
            </a:gs>
          </a:gsLst>
          <a:lin ang="30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541430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a:gsLst>
            <a:gs pos="0">
              <a:srgbClr val="8E93FA"/>
            </a:gs>
            <a:gs pos="100000">
              <a:srgbClr val="4F55C9"/>
            </a:gs>
          </a:gsLst>
          <a:lin ang="30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ct val="60000"/>
              </a:lnSpc>
              <a:defRPr sz="10400">
                <a:solidFill>
                  <a:schemeClr val="tx1"/>
                </a:solidFill>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744756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TEXT-ONE-COLUMN-DAR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dirty="0"/>
              <a:t>TITLE TO BE CAPITALIZED</a:t>
            </a:r>
          </a:p>
        </p:txBody>
      </p:sp>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Graphic 4">
            <a:extLst>
              <a:ext uri="{FF2B5EF4-FFF2-40B4-BE49-F238E27FC236}">
                <a16:creationId xmlns:a16="http://schemas.microsoft.com/office/drawing/2014/main" id="{023BD5B6-E393-494D-BED6-9B24BBA221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2316982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solidFill>
          <a:schemeClr val="bg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5" name="Title 1">
            <a:extLst>
              <a:ext uri="{FF2B5EF4-FFF2-40B4-BE49-F238E27FC236}">
                <a16:creationId xmlns:a16="http://schemas.microsoft.com/office/drawing/2014/main" id="{00F7CCA6-41F3-4A44-8900-58740AE12003}"/>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23819107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a:gsLst>
            <a:gs pos="0">
              <a:srgbClr val="8E93FA"/>
            </a:gs>
            <a:gs pos="100000">
              <a:srgbClr val="4F55C9"/>
            </a:gs>
          </a:gsLst>
          <a:lin ang="30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27027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5" name="Graphic 4">
            <a:extLst>
              <a:ext uri="{FF2B5EF4-FFF2-40B4-BE49-F238E27FC236}">
                <a16:creationId xmlns:a16="http://schemas.microsoft.com/office/drawing/2014/main" id="{4F2F7E59-7F75-4B45-A91D-285977D529E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8" name="Title 1">
            <a:extLst>
              <a:ext uri="{FF2B5EF4-FFF2-40B4-BE49-F238E27FC236}">
                <a16:creationId xmlns:a16="http://schemas.microsoft.com/office/drawing/2014/main" id="{E6BDD255-1FCF-9D4F-B1A1-B452F2414957}"/>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2302139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EXT-ONE-COLUMN-DARK">
    <p:bg>
      <p:bgPr>
        <a:solidFill>
          <a:schemeClr val="tx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Graphic 4">
            <a:extLst>
              <a:ext uri="{FF2B5EF4-FFF2-40B4-BE49-F238E27FC236}">
                <a16:creationId xmlns:a16="http://schemas.microsoft.com/office/drawing/2014/main" id="{023BD5B6-E393-494D-BED6-9B24BBA221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7" name="Title 1">
            <a:extLst>
              <a:ext uri="{FF2B5EF4-FFF2-40B4-BE49-F238E27FC236}">
                <a16:creationId xmlns:a16="http://schemas.microsoft.com/office/drawing/2014/main" id="{64546A1B-8DA4-8A49-9DFA-B9569043BA3C}"/>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8329149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Graphic 7">
            <a:extLst>
              <a:ext uri="{FF2B5EF4-FFF2-40B4-BE49-F238E27FC236}">
                <a16:creationId xmlns:a16="http://schemas.microsoft.com/office/drawing/2014/main" id="{93C119A1-800E-6142-9AF0-7D6F314691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10" name="Title 1">
            <a:extLst>
              <a:ext uri="{FF2B5EF4-FFF2-40B4-BE49-F238E27FC236}">
                <a16:creationId xmlns:a16="http://schemas.microsoft.com/office/drawing/2014/main" id="{2931C517-D2C7-7044-BB2C-ADD6FBF1DAF7}"/>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29940741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solidFill>
                  <a:schemeClr val="bg1"/>
                </a:soli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pic>
        <p:nvPicPr>
          <p:cNvPr id="6" name="Graphic 5">
            <a:extLst>
              <a:ext uri="{FF2B5EF4-FFF2-40B4-BE49-F238E27FC236}">
                <a16:creationId xmlns:a16="http://schemas.microsoft.com/office/drawing/2014/main" id="{DAFA3AEB-D440-7043-861B-11903A66D6E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33967345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PHOTO-LEF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pic>
        <p:nvPicPr>
          <p:cNvPr id="6" name="Graphic 5">
            <a:extLst>
              <a:ext uri="{FF2B5EF4-FFF2-40B4-BE49-F238E27FC236}">
                <a16:creationId xmlns:a16="http://schemas.microsoft.com/office/drawing/2014/main" id="{54355113-4C47-7C44-A0EA-6BF895CE8BB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3456385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TIMELINE-DARK">
    <p:bg>
      <p:bgPr>
        <a:solidFill>
          <a:schemeClr val="tx1"/>
        </a:soli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gradFill>
                  <a:gsLst>
                    <a:gs pos="0">
                      <a:srgbClr val="8E93FA"/>
                    </a:gs>
                    <a:gs pos="100000">
                      <a:srgbClr val="4F55C9"/>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cxnSp>
        <p:nvCxnSpPr>
          <p:cNvPr id="6" name="Straight Connector 5"/>
          <p:cNvCxnSpPr>
            <a:cxnSpLocks/>
          </p:cNvCxnSpPr>
          <p:nvPr userDrawn="1"/>
        </p:nvCxnSpPr>
        <p:spPr>
          <a:xfrm>
            <a:off x="0" y="2743200"/>
            <a:ext cx="12224385" cy="0"/>
          </a:xfrm>
          <a:prstGeom prst="line">
            <a:avLst/>
          </a:prstGeom>
          <a:ln w="19050">
            <a:solidFill>
              <a:srgbClr val="7A7FEA"/>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gradFill>
            <a:gsLst>
              <a:gs pos="0">
                <a:srgbClr val="8E93FA"/>
              </a:gs>
              <a:gs pos="100000">
                <a:srgbClr val="4F55C9"/>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gradFill>
            <a:gsLst>
              <a:gs pos="0">
                <a:srgbClr val="8E93FA"/>
              </a:gs>
              <a:gs pos="100000">
                <a:srgbClr val="4F55C9"/>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gradFill>
            <a:gsLst>
              <a:gs pos="0">
                <a:srgbClr val="8E93FA"/>
              </a:gs>
              <a:gs pos="100000">
                <a:srgbClr val="4F55C9"/>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gradFill>
            <a:gsLst>
              <a:gs pos="0">
                <a:srgbClr val="8E93FA"/>
              </a:gs>
              <a:gs pos="100000">
                <a:srgbClr val="4F55C9"/>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gradFill>
            <a:gsLst>
              <a:gs pos="0">
                <a:srgbClr val="8E93FA"/>
              </a:gs>
              <a:gs pos="100000">
                <a:srgbClr val="4F55C9"/>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gradFill>
                  <a:gsLst>
                    <a:gs pos="0">
                      <a:srgbClr val="8E93FA"/>
                    </a:gs>
                    <a:gs pos="100000">
                      <a:srgbClr val="4F55C9"/>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gradFill>
                  <a:gsLst>
                    <a:gs pos="0">
                      <a:srgbClr val="8E93FA"/>
                    </a:gs>
                    <a:gs pos="100000">
                      <a:srgbClr val="4F55C9"/>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gradFill>
                  <a:gsLst>
                    <a:gs pos="0">
                      <a:srgbClr val="8E93FA"/>
                    </a:gs>
                    <a:gs pos="100000">
                      <a:srgbClr val="4F55C9"/>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gradFill>
                  <a:gsLst>
                    <a:gs pos="0">
                      <a:srgbClr val="8E93FA"/>
                    </a:gs>
                    <a:gs pos="100000">
                      <a:srgbClr val="4F55C9"/>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pic>
        <p:nvPicPr>
          <p:cNvPr id="23" name="Graphic 22">
            <a:extLst>
              <a:ext uri="{FF2B5EF4-FFF2-40B4-BE49-F238E27FC236}">
                <a16:creationId xmlns:a16="http://schemas.microsoft.com/office/drawing/2014/main" id="{D5B02EC9-C139-9745-BD0E-310722DD062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959145" y="5906728"/>
            <a:ext cx="1547056" cy="267051"/>
          </a:xfrm>
          <a:prstGeom prst="rect">
            <a:avLst/>
          </a:prstGeom>
        </p:spPr>
      </p:pic>
      <p:sp>
        <p:nvSpPr>
          <p:cNvPr id="21" name="Title 1">
            <a:extLst>
              <a:ext uri="{FF2B5EF4-FFF2-40B4-BE49-F238E27FC236}">
                <a16:creationId xmlns:a16="http://schemas.microsoft.com/office/drawing/2014/main" id="{77285AC4-03CA-8047-97EB-1AA58DE24A37}"/>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15262079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a:gsLst>
            <a:gs pos="0">
              <a:srgbClr val="00A6CE"/>
            </a:gs>
            <a:gs pos="99000">
              <a:srgbClr val="00AA48"/>
            </a:gs>
          </a:gsLst>
          <a:lin ang="144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789800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a:gsLst>
            <a:gs pos="0">
              <a:srgbClr val="00AA48"/>
            </a:gs>
            <a:gs pos="100000">
              <a:srgbClr val="00A6CE"/>
            </a:gs>
          </a:gsLst>
          <a:lin ang="144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ct val="60000"/>
              </a:lnSpc>
              <a:defRPr sz="10400">
                <a:solidFill>
                  <a:schemeClr val="tx1"/>
                </a:solidFill>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6240751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TEXT-ONE-COLUMN-DARK">
    <p:bg>
      <p:bgPr>
        <a:solidFill>
          <a:schemeClr val="tx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Graphic 4">
            <a:extLst>
              <a:ext uri="{FF2B5EF4-FFF2-40B4-BE49-F238E27FC236}">
                <a16:creationId xmlns:a16="http://schemas.microsoft.com/office/drawing/2014/main" id="{023BD5B6-E393-494D-BED6-9B24BBA221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3" name="Rectangle 2">
            <a:extLst>
              <a:ext uri="{FF2B5EF4-FFF2-40B4-BE49-F238E27FC236}">
                <a16:creationId xmlns:a16="http://schemas.microsoft.com/office/drawing/2014/main" id="{9D049A82-B93E-ED4B-97FC-4DBCA2D3C4F5}"/>
              </a:ext>
            </a:extLst>
          </p:cNvPr>
          <p:cNvSpPr/>
          <p:nvPr userDrawn="1"/>
        </p:nvSpPr>
        <p:spPr>
          <a:xfrm>
            <a:off x="5822527" y="3244334"/>
            <a:ext cx="546945" cy="369332"/>
          </a:xfrm>
          <a:prstGeom prst="rect">
            <a:avLst/>
          </a:prstGeom>
        </p:spPr>
        <p:txBody>
          <a:bodyPr wrap="none">
            <a:spAutoFit/>
          </a:bodyPr>
          <a:lstStyle/>
          <a:p>
            <a:r>
              <a:rPr lang="en-UA" dirty="0"/>
              <a:t>60°</a:t>
            </a:r>
          </a:p>
        </p:txBody>
      </p:sp>
      <p:sp>
        <p:nvSpPr>
          <p:cNvPr id="7" name="Title 1">
            <a:extLst>
              <a:ext uri="{FF2B5EF4-FFF2-40B4-BE49-F238E27FC236}">
                <a16:creationId xmlns:a16="http://schemas.microsoft.com/office/drawing/2014/main" id="{D034D7F1-200D-0E46-BA38-3E3CA00BB3E9}"/>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00AA48"/>
                    </a:gs>
                    <a:gs pos="100000">
                      <a:srgbClr val="00A6CE"/>
                    </a:gs>
                  </a:gsLst>
                  <a:lin ang="36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27930026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TEXT-ONE-COLUMN-DARK">
    <p:bg>
      <p:bgPr>
        <a:solidFill>
          <a:schemeClr val="bg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5" name="Title 1">
            <a:extLst>
              <a:ext uri="{FF2B5EF4-FFF2-40B4-BE49-F238E27FC236}">
                <a16:creationId xmlns:a16="http://schemas.microsoft.com/office/drawing/2014/main" id="{00F7CCA6-41F3-4A44-8900-58740AE12003}"/>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00AA48"/>
                    </a:gs>
                    <a:gs pos="100000">
                      <a:srgbClr val="00A6CE"/>
                    </a:gs>
                  </a:gsLst>
                  <a:lin ang="36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21430990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a:gsLst>
            <a:gs pos="0">
              <a:srgbClr val="00A6CE"/>
            </a:gs>
            <a:gs pos="100000">
              <a:srgbClr val="00AA48"/>
            </a:gs>
          </a:gsLst>
          <a:lin ang="138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32462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5" name="Graphic 4">
            <a:extLst>
              <a:ext uri="{FF2B5EF4-FFF2-40B4-BE49-F238E27FC236}">
                <a16:creationId xmlns:a16="http://schemas.microsoft.com/office/drawing/2014/main" id="{4F2F7E59-7F75-4B45-A91D-285977D529E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9" name="Title 1">
            <a:extLst>
              <a:ext uri="{FF2B5EF4-FFF2-40B4-BE49-F238E27FC236}">
                <a16:creationId xmlns:a16="http://schemas.microsoft.com/office/drawing/2014/main" id="{BF986422-4D4B-5246-B444-F02E3A96793B}"/>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00AA48"/>
                    </a:gs>
                    <a:gs pos="100000">
                      <a:srgbClr val="00A6CE"/>
                    </a:gs>
                  </a:gsLst>
                  <a:lin ang="36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3173417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EXT-ONE-COLUMN-DARK">
    <p:bg>
      <p:bgPr>
        <a:solidFill>
          <a:schemeClr val="bg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5" name="Title 1">
            <a:extLst>
              <a:ext uri="{FF2B5EF4-FFF2-40B4-BE49-F238E27FC236}">
                <a16:creationId xmlns:a16="http://schemas.microsoft.com/office/drawing/2014/main" id="{6D01C1ED-DCAB-8E40-B86B-10936BEF7EDA}"/>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18536307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Graphic 7">
            <a:extLst>
              <a:ext uri="{FF2B5EF4-FFF2-40B4-BE49-F238E27FC236}">
                <a16:creationId xmlns:a16="http://schemas.microsoft.com/office/drawing/2014/main" id="{93C119A1-800E-6142-9AF0-7D6F314691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9" name="Title 1">
            <a:extLst>
              <a:ext uri="{FF2B5EF4-FFF2-40B4-BE49-F238E27FC236}">
                <a16:creationId xmlns:a16="http://schemas.microsoft.com/office/drawing/2014/main" id="{72B08B16-0CE7-3848-8D8A-17EBDF4B542B}"/>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00AA48"/>
                    </a:gs>
                    <a:gs pos="100000">
                      <a:srgbClr val="00A6CE"/>
                    </a:gs>
                  </a:gsLst>
                  <a:lin ang="36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42621935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70000"/>
              </a:lnSpc>
              <a:defRPr baseline="0">
                <a:gradFill>
                  <a:gsLst>
                    <a:gs pos="0">
                      <a:srgbClr val="00AA48"/>
                    </a:gs>
                    <a:gs pos="100000">
                      <a:srgbClr val="00A6CE"/>
                    </a:gs>
                  </a:gsLst>
                  <a:lin ang="3000000" scaled="0"/>
                </a:gradFill>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solidFill>
                  <a:schemeClr val="bg1"/>
                </a:soli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pic>
        <p:nvPicPr>
          <p:cNvPr id="6" name="Graphic 5">
            <a:extLst>
              <a:ext uri="{FF2B5EF4-FFF2-40B4-BE49-F238E27FC236}">
                <a16:creationId xmlns:a16="http://schemas.microsoft.com/office/drawing/2014/main" id="{DAFA3AEB-D440-7043-861B-11903A66D6E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25808999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PHOTO-LEF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70000"/>
              </a:lnSpc>
              <a:defRPr baseline="0">
                <a:gradFill>
                  <a:gsLst>
                    <a:gs pos="0">
                      <a:srgbClr val="00AA48"/>
                    </a:gs>
                    <a:gs pos="100000">
                      <a:srgbClr val="00A6CE"/>
                    </a:gs>
                  </a:gsLst>
                  <a:lin ang="3000000" scaled="0"/>
                </a:gradFill>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pic>
        <p:nvPicPr>
          <p:cNvPr id="6" name="Graphic 5">
            <a:extLst>
              <a:ext uri="{FF2B5EF4-FFF2-40B4-BE49-F238E27FC236}">
                <a16:creationId xmlns:a16="http://schemas.microsoft.com/office/drawing/2014/main" id="{54355113-4C47-7C44-A0EA-6BF895CE8BB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36883834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TIMELINE-DARK">
    <p:bg>
      <p:bgPr>
        <a:solidFill>
          <a:schemeClr val="tx1"/>
        </a:soli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gradFill>
                  <a:gsLst>
                    <a:gs pos="100000">
                      <a:srgbClr val="00A6CE"/>
                    </a:gs>
                    <a:gs pos="0">
                      <a:srgbClr val="00AA48"/>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cxnSp>
        <p:nvCxnSpPr>
          <p:cNvPr id="6" name="Straight Connector 5"/>
          <p:cNvCxnSpPr>
            <a:cxnSpLocks/>
          </p:cNvCxnSpPr>
          <p:nvPr userDrawn="1"/>
        </p:nvCxnSpPr>
        <p:spPr>
          <a:xfrm>
            <a:off x="0" y="2743200"/>
            <a:ext cx="12224385" cy="0"/>
          </a:xfrm>
          <a:prstGeom prst="line">
            <a:avLst/>
          </a:prstGeom>
          <a:ln w="19050">
            <a:solidFill>
              <a:srgbClr val="00AA48"/>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gradFill>
            <a:gsLst>
              <a:gs pos="0">
                <a:srgbClr val="00AA48"/>
              </a:gs>
              <a:gs pos="100000">
                <a:srgbClr val="00A6C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gradFill>
            <a:gsLst>
              <a:gs pos="0">
                <a:srgbClr val="00AA48"/>
              </a:gs>
              <a:gs pos="100000">
                <a:srgbClr val="00A6C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gradFill>
            <a:gsLst>
              <a:gs pos="0">
                <a:srgbClr val="00AA48"/>
              </a:gs>
              <a:gs pos="100000">
                <a:srgbClr val="00A6C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gradFill>
            <a:gsLst>
              <a:gs pos="0">
                <a:srgbClr val="00AA48"/>
              </a:gs>
              <a:gs pos="100000">
                <a:srgbClr val="00A6C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gradFill>
            <a:gsLst>
              <a:gs pos="0">
                <a:srgbClr val="00AA48"/>
              </a:gs>
              <a:gs pos="100000">
                <a:srgbClr val="00A6C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gradFill>
                  <a:gsLst>
                    <a:gs pos="100000">
                      <a:srgbClr val="00A6CE"/>
                    </a:gs>
                    <a:gs pos="0">
                      <a:srgbClr val="00AA48"/>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gradFill>
                  <a:gsLst>
                    <a:gs pos="100000">
                      <a:srgbClr val="00A6CE"/>
                    </a:gs>
                    <a:gs pos="0">
                      <a:srgbClr val="00AA48"/>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gradFill>
                  <a:gsLst>
                    <a:gs pos="100000">
                      <a:srgbClr val="00A6CE"/>
                    </a:gs>
                    <a:gs pos="0">
                      <a:srgbClr val="00AA48"/>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gradFill>
                  <a:gsLst>
                    <a:gs pos="100000">
                      <a:srgbClr val="00A6CE"/>
                    </a:gs>
                    <a:gs pos="0">
                      <a:srgbClr val="00AA48"/>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pic>
        <p:nvPicPr>
          <p:cNvPr id="23" name="Graphic 22">
            <a:extLst>
              <a:ext uri="{FF2B5EF4-FFF2-40B4-BE49-F238E27FC236}">
                <a16:creationId xmlns:a16="http://schemas.microsoft.com/office/drawing/2014/main" id="{D5B02EC9-C139-9745-BD0E-310722DD062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959145" y="5906728"/>
            <a:ext cx="1547056" cy="267051"/>
          </a:xfrm>
          <a:prstGeom prst="rect">
            <a:avLst/>
          </a:prstGeom>
        </p:spPr>
      </p:pic>
      <p:sp>
        <p:nvSpPr>
          <p:cNvPr id="24" name="Title 1">
            <a:extLst>
              <a:ext uri="{FF2B5EF4-FFF2-40B4-BE49-F238E27FC236}">
                <a16:creationId xmlns:a16="http://schemas.microsoft.com/office/drawing/2014/main" id="{7536E5E7-88E8-8B4E-BBA3-58D23F5C310F}"/>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00AA48"/>
                    </a:gs>
                    <a:gs pos="100000">
                      <a:srgbClr val="00A6CE"/>
                    </a:gs>
                  </a:gsLst>
                  <a:lin ang="36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29771189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TITLE-SLIDE-DARK-1">
    <p:bg>
      <p:bgPr>
        <a:gradFill flip="none" rotWithShape="1">
          <a:gsLst>
            <a:gs pos="98000">
              <a:srgbClr val="00BCDE"/>
            </a:gs>
            <a:gs pos="1000">
              <a:srgbClr val="562D7F"/>
            </a:gs>
          </a:gsLst>
          <a:lin ang="72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p:nvPicPr>
        <p:blipFill>
          <a:blip r:embed="rId2"/>
          <a:stretch>
            <a:fillRect/>
          </a:stretch>
        </p:blipFill>
        <p:spPr>
          <a:xfrm>
            <a:off x="9959145" y="5906728"/>
            <a:ext cx="1547055" cy="265471"/>
          </a:xfrm>
          <a:prstGeom prst="rect">
            <a:avLst/>
          </a:prstGeom>
        </p:spPr>
      </p:pic>
      <p:pic>
        <p:nvPicPr>
          <p:cNvPr id="5" name="Picture 4">
            <a:extLst>
              <a:ext uri="{FF2B5EF4-FFF2-40B4-BE49-F238E27FC236}">
                <a16:creationId xmlns:a16="http://schemas.microsoft.com/office/drawing/2014/main" id="{FEA64CB7-44E2-4443-869A-B946FAFB8F53}"/>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03428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SLIDE-DARK-2">
    <p:bg>
      <p:bgPr>
        <a:gradFill flip="none" rotWithShape="1">
          <a:gsLst>
            <a:gs pos="98000">
              <a:srgbClr val="00BCDE"/>
            </a:gs>
            <a:gs pos="1000">
              <a:srgbClr val="562D7F"/>
            </a:gs>
          </a:gsLst>
          <a:lin ang="72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p:nvPicPr>
        <p:blipFill>
          <a:blip r:embed="rId2"/>
          <a:stretch>
            <a:fillRect/>
          </a:stretch>
        </p:blipFill>
        <p:spPr>
          <a:xfrm>
            <a:off x="9959145" y="5906728"/>
            <a:ext cx="1547055" cy="265471"/>
          </a:xfrm>
          <a:prstGeom prst="rect">
            <a:avLst/>
          </a:prstGeom>
        </p:spPr>
      </p:pic>
      <p:pic>
        <p:nvPicPr>
          <p:cNvPr id="5" name="Picture 4">
            <a:extLst>
              <a:ext uri="{FF2B5EF4-FFF2-40B4-BE49-F238E27FC236}">
                <a16:creationId xmlns:a16="http://schemas.microsoft.com/office/drawing/2014/main" id="{06E3C1F6-006F-47B7-9760-56585DE445E8}"/>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95771404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5_TEXT-ONE-COLUMN-DARK">
    <p:bg>
      <p:bgPr>
        <a:solidFill>
          <a:schemeClr val="tx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Graphic 4">
            <a:extLst>
              <a:ext uri="{FF2B5EF4-FFF2-40B4-BE49-F238E27FC236}">
                <a16:creationId xmlns:a16="http://schemas.microsoft.com/office/drawing/2014/main" id="{023BD5B6-E393-494D-BED6-9B24BBA221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7" name="Title 1">
            <a:extLst>
              <a:ext uri="{FF2B5EF4-FFF2-40B4-BE49-F238E27FC236}">
                <a16:creationId xmlns:a16="http://schemas.microsoft.com/office/drawing/2014/main" id="{64546A1B-8DA4-8A49-9DFA-B9569043BA3C}"/>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dirty="0"/>
              <a:t>TITLE TO BE CAPITALIZED</a:t>
            </a:r>
          </a:p>
        </p:txBody>
      </p:sp>
      <p:pic>
        <p:nvPicPr>
          <p:cNvPr id="8" name="Graphic 7">
            <a:extLst>
              <a:ext uri="{FF2B5EF4-FFF2-40B4-BE49-F238E27FC236}">
                <a16:creationId xmlns:a16="http://schemas.microsoft.com/office/drawing/2014/main" id="{591734F5-D747-4F0A-870C-67613921B04D}"/>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42539074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4_TEXT-ONE-COLUMN-DARK">
    <p:bg>
      <p:bgPr>
        <a:solidFill>
          <a:schemeClr val="bg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p:nvPicPr>
        <p:blipFill>
          <a:blip r:embed="rId2"/>
          <a:stretch>
            <a:fillRect/>
          </a:stretch>
        </p:blipFill>
        <p:spPr>
          <a:xfrm>
            <a:off x="9959145" y="5906728"/>
            <a:ext cx="1547055" cy="265471"/>
          </a:xfrm>
          <a:prstGeom prst="rect">
            <a:avLst/>
          </a:prstGeom>
        </p:spPr>
      </p:pic>
      <p:sp>
        <p:nvSpPr>
          <p:cNvPr id="5" name="Title 1">
            <a:extLst>
              <a:ext uri="{FF2B5EF4-FFF2-40B4-BE49-F238E27FC236}">
                <a16:creationId xmlns:a16="http://schemas.microsoft.com/office/drawing/2014/main" id="{6D01C1ED-DCAB-8E40-B86B-10936BEF7EDA}"/>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dirty="0"/>
              <a:t>TITLE TO BE CAPITALIZED</a:t>
            </a:r>
          </a:p>
        </p:txBody>
      </p:sp>
      <p:pic>
        <p:nvPicPr>
          <p:cNvPr id="6" name="Picture 5">
            <a:extLst>
              <a:ext uri="{FF2B5EF4-FFF2-40B4-BE49-F238E27FC236}">
                <a16:creationId xmlns:a16="http://schemas.microsoft.com/office/drawing/2014/main" id="{98B87D9C-4B65-4926-B2B8-7982074733F0}"/>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9165574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ustom Layout">
    <p:bg>
      <p:bgPr>
        <a:gradFill flip="none" rotWithShape="1">
          <a:gsLst>
            <a:gs pos="98000">
              <a:srgbClr val="00BCDE"/>
            </a:gs>
            <a:gs pos="1000">
              <a:srgbClr val="562D7F"/>
            </a:gs>
          </a:gsLst>
          <a:lin ang="72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129052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_TEXT-TWO-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5" name="Graphic 4">
            <a:extLst>
              <a:ext uri="{FF2B5EF4-FFF2-40B4-BE49-F238E27FC236}">
                <a16:creationId xmlns:a16="http://schemas.microsoft.com/office/drawing/2014/main" id="{4F2F7E59-7F75-4B45-A91D-285977D529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8" name="Title 1">
            <a:extLst>
              <a:ext uri="{FF2B5EF4-FFF2-40B4-BE49-F238E27FC236}">
                <a16:creationId xmlns:a16="http://schemas.microsoft.com/office/drawing/2014/main" id="{CD96FDF9-74FC-6341-B0F8-22E0DBA7C6EE}"/>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dirty="0"/>
              <a:t>TITLE TO BE CAPITALIZED</a:t>
            </a:r>
          </a:p>
        </p:txBody>
      </p:sp>
      <p:pic>
        <p:nvPicPr>
          <p:cNvPr id="9" name="Graphic 8">
            <a:extLst>
              <a:ext uri="{FF2B5EF4-FFF2-40B4-BE49-F238E27FC236}">
                <a16:creationId xmlns:a16="http://schemas.microsoft.com/office/drawing/2014/main" id="{4ED2C06F-BCEC-453C-B6F4-05C2ED03C4E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3620516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72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_TEXT-THREE-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Graphic 7">
            <a:extLst>
              <a:ext uri="{FF2B5EF4-FFF2-40B4-BE49-F238E27FC236}">
                <a16:creationId xmlns:a16="http://schemas.microsoft.com/office/drawing/2014/main" id="{93C119A1-800E-6142-9AF0-7D6F314691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9" name="Title 1">
            <a:extLst>
              <a:ext uri="{FF2B5EF4-FFF2-40B4-BE49-F238E27FC236}">
                <a16:creationId xmlns:a16="http://schemas.microsoft.com/office/drawing/2014/main" id="{ADEF2D69-487D-2447-BA19-5071863993A6}"/>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dirty="0"/>
              <a:t>TITLE TO BE CAPITALIZED</a:t>
            </a:r>
          </a:p>
        </p:txBody>
      </p:sp>
      <p:pic>
        <p:nvPicPr>
          <p:cNvPr id="10" name="Graphic 9">
            <a:extLst>
              <a:ext uri="{FF2B5EF4-FFF2-40B4-BE49-F238E27FC236}">
                <a16:creationId xmlns:a16="http://schemas.microsoft.com/office/drawing/2014/main" id="{AEFF091A-0CA6-456B-9F1F-A7FBEC80376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33915730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1_TITLE-DESCRIPTION-SIDETEX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solidFill>
                  <a:schemeClr val="bg1"/>
                </a:soli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pic>
        <p:nvPicPr>
          <p:cNvPr id="6" name="Graphic 5">
            <a:extLst>
              <a:ext uri="{FF2B5EF4-FFF2-40B4-BE49-F238E27FC236}">
                <a16:creationId xmlns:a16="http://schemas.microsoft.com/office/drawing/2014/main" id="{DAFA3AEB-D440-7043-861B-11903A66D6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pic>
        <p:nvPicPr>
          <p:cNvPr id="7" name="Graphic 6">
            <a:extLst>
              <a:ext uri="{FF2B5EF4-FFF2-40B4-BE49-F238E27FC236}">
                <a16:creationId xmlns:a16="http://schemas.microsoft.com/office/drawing/2014/main" id="{EF8F84B9-4453-4B89-9A40-E2562573B51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119999416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1_PHOTO-LEF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pic>
        <p:nvPicPr>
          <p:cNvPr id="6" name="Graphic 5">
            <a:extLst>
              <a:ext uri="{FF2B5EF4-FFF2-40B4-BE49-F238E27FC236}">
                <a16:creationId xmlns:a16="http://schemas.microsoft.com/office/drawing/2014/main" id="{54355113-4C47-7C44-A0EA-6BF895CE8B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pic>
        <p:nvPicPr>
          <p:cNvPr id="7" name="Graphic 6">
            <a:extLst>
              <a:ext uri="{FF2B5EF4-FFF2-40B4-BE49-F238E27FC236}">
                <a16:creationId xmlns:a16="http://schemas.microsoft.com/office/drawing/2014/main" id="{AC77A948-1A20-4337-B785-E0E54E38E6C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299083078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TIMELINE-DARK">
    <p:bg>
      <p:bgPr>
        <a:solidFill>
          <a:schemeClr val="tx1"/>
        </a:soli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gradFill>
                  <a:gsLst>
                    <a:gs pos="98000">
                      <a:srgbClr val="00BCDE"/>
                    </a:gs>
                    <a:gs pos="1000">
                      <a:srgbClr val="562D7F"/>
                    </a:gs>
                  </a:gsLst>
                  <a:lin ang="108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dirty="0"/>
              <a:t>TITLE TO BE CAPITALIZED</a:t>
            </a:r>
          </a:p>
        </p:txBody>
      </p:sp>
      <p:cxnSp>
        <p:nvCxnSpPr>
          <p:cNvPr id="6" name="Straight Connector 5"/>
          <p:cNvCxnSpPr>
            <a:cxnSpLocks/>
          </p:cNvCxnSpPr>
          <p:nvPr/>
        </p:nvCxnSpPr>
        <p:spPr>
          <a:xfrm>
            <a:off x="0" y="2743200"/>
            <a:ext cx="12224385"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172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p:nvSpPr>
        <p:spPr>
          <a:xfrm>
            <a:off x="28270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p:nvSpPr>
        <p:spPr>
          <a:xfrm>
            <a:off x="50368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p:nvSpPr>
        <p:spPr>
          <a:xfrm>
            <a:off x="72466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p:nvSpPr>
        <p:spPr>
          <a:xfrm>
            <a:off x="94564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gradFill>
                  <a:gsLst>
                    <a:gs pos="98000">
                      <a:srgbClr val="00BCDE"/>
                    </a:gs>
                    <a:gs pos="1000">
                      <a:srgbClr val="562D7F"/>
                    </a:gs>
                  </a:gsLst>
                  <a:lin ang="108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gradFill>
                  <a:gsLst>
                    <a:gs pos="98000">
                      <a:srgbClr val="00BCDE"/>
                    </a:gs>
                    <a:gs pos="1000">
                      <a:srgbClr val="562D7F"/>
                    </a:gs>
                  </a:gsLst>
                  <a:lin ang="108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gradFill>
                  <a:gsLst>
                    <a:gs pos="98000">
                      <a:srgbClr val="00BCDE"/>
                    </a:gs>
                    <a:gs pos="1000">
                      <a:srgbClr val="562D7F"/>
                    </a:gs>
                  </a:gsLst>
                  <a:lin ang="108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gradFill>
                  <a:gsLst>
                    <a:gs pos="98000">
                      <a:srgbClr val="00BCDE"/>
                    </a:gs>
                    <a:gs pos="1000">
                      <a:srgbClr val="562D7F"/>
                    </a:gs>
                  </a:gsLst>
                  <a:lin ang="108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p:nvPicPr>
        <p:blipFill>
          <a:blip r:embed="rId2"/>
          <a:stretch>
            <a:fillRect/>
          </a:stretch>
        </p:blipFill>
        <p:spPr>
          <a:xfrm>
            <a:off x="9959145" y="5906728"/>
            <a:ext cx="1547055" cy="265471"/>
          </a:xfrm>
          <a:prstGeom prst="rect">
            <a:avLst/>
          </a:prstGeom>
        </p:spPr>
      </p:pic>
      <p:pic>
        <p:nvPicPr>
          <p:cNvPr id="23" name="Graphic 22">
            <a:extLst>
              <a:ext uri="{FF2B5EF4-FFF2-40B4-BE49-F238E27FC236}">
                <a16:creationId xmlns:a16="http://schemas.microsoft.com/office/drawing/2014/main" id="{D5B02EC9-C139-9745-BD0E-310722DD06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59145" y="5906728"/>
            <a:ext cx="1547056" cy="267051"/>
          </a:xfrm>
          <a:prstGeom prst="rect">
            <a:avLst/>
          </a:prstGeom>
        </p:spPr>
      </p:pic>
      <p:cxnSp>
        <p:nvCxnSpPr>
          <p:cNvPr id="24" name="Straight Connector 23">
            <a:extLst>
              <a:ext uri="{FF2B5EF4-FFF2-40B4-BE49-F238E27FC236}">
                <a16:creationId xmlns:a16="http://schemas.microsoft.com/office/drawing/2014/main" id="{B577BF74-81A7-4790-AC45-9C88E390BAD0}"/>
              </a:ext>
            </a:extLst>
          </p:cNvPr>
          <p:cNvCxnSpPr>
            <a:cxnSpLocks/>
          </p:cNvCxnSpPr>
          <p:nvPr userDrawn="1"/>
        </p:nvCxnSpPr>
        <p:spPr>
          <a:xfrm>
            <a:off x="0" y="2743200"/>
            <a:ext cx="12224385"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19189146-A45F-43D5-A583-68EF64BED819}"/>
              </a:ext>
            </a:extLst>
          </p:cNvPr>
          <p:cNvSpPr/>
          <p:nvPr userDrawn="1"/>
        </p:nvSpPr>
        <p:spPr>
          <a:xfrm>
            <a:off x="6172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Oval 38">
            <a:extLst>
              <a:ext uri="{FF2B5EF4-FFF2-40B4-BE49-F238E27FC236}">
                <a16:creationId xmlns:a16="http://schemas.microsoft.com/office/drawing/2014/main" id="{7F6FA7F7-8210-44AF-9978-C6210E898F39}"/>
              </a:ext>
            </a:extLst>
          </p:cNvPr>
          <p:cNvSpPr/>
          <p:nvPr userDrawn="1"/>
        </p:nvSpPr>
        <p:spPr>
          <a:xfrm>
            <a:off x="28270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 name="Oval 39">
            <a:extLst>
              <a:ext uri="{FF2B5EF4-FFF2-40B4-BE49-F238E27FC236}">
                <a16:creationId xmlns:a16="http://schemas.microsoft.com/office/drawing/2014/main" id="{780833DD-7D27-4152-9CB5-245DDD8BC09D}"/>
              </a:ext>
            </a:extLst>
          </p:cNvPr>
          <p:cNvSpPr/>
          <p:nvPr userDrawn="1"/>
        </p:nvSpPr>
        <p:spPr>
          <a:xfrm>
            <a:off x="50368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Oval 40">
            <a:extLst>
              <a:ext uri="{FF2B5EF4-FFF2-40B4-BE49-F238E27FC236}">
                <a16:creationId xmlns:a16="http://schemas.microsoft.com/office/drawing/2014/main" id="{7483A360-952A-4953-B485-3C6FEB1CCCF5}"/>
              </a:ext>
            </a:extLst>
          </p:cNvPr>
          <p:cNvSpPr/>
          <p:nvPr userDrawn="1"/>
        </p:nvSpPr>
        <p:spPr>
          <a:xfrm>
            <a:off x="72466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Oval 41">
            <a:extLst>
              <a:ext uri="{FF2B5EF4-FFF2-40B4-BE49-F238E27FC236}">
                <a16:creationId xmlns:a16="http://schemas.microsoft.com/office/drawing/2014/main" id="{E4AD6C1A-7922-4BD5-BCA1-613D52CC1374}"/>
              </a:ext>
            </a:extLst>
          </p:cNvPr>
          <p:cNvSpPr/>
          <p:nvPr userDrawn="1"/>
        </p:nvSpPr>
        <p:spPr>
          <a:xfrm>
            <a:off x="9456420" y="2674620"/>
            <a:ext cx="137160" cy="137160"/>
          </a:xfrm>
          <a:prstGeom prst="ellipse">
            <a:avLst/>
          </a:prstGeom>
          <a:gradFill>
            <a:gsLst>
              <a:gs pos="98000">
                <a:srgbClr val="00BCDE"/>
              </a:gs>
              <a:gs pos="1000">
                <a:srgbClr val="562D7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43" name="Picture 42">
            <a:extLst>
              <a:ext uri="{FF2B5EF4-FFF2-40B4-BE49-F238E27FC236}">
                <a16:creationId xmlns:a16="http://schemas.microsoft.com/office/drawing/2014/main" id="{02907272-1D0C-4515-8473-7673AF79FD80}"/>
              </a:ext>
            </a:extLst>
          </p:cNvPr>
          <p:cNvPicPr>
            <a:picLocks noChangeAspect="1"/>
          </p:cNvPicPr>
          <p:nvPr userDrawn="1"/>
        </p:nvPicPr>
        <p:blipFill>
          <a:blip r:embed="rId2"/>
          <a:stretch>
            <a:fillRect/>
          </a:stretch>
        </p:blipFill>
        <p:spPr>
          <a:xfrm>
            <a:off x="9959145" y="5906728"/>
            <a:ext cx="1547055" cy="265471"/>
          </a:xfrm>
          <a:prstGeom prst="rect">
            <a:avLst/>
          </a:prstGeom>
        </p:spPr>
      </p:pic>
      <p:pic>
        <p:nvPicPr>
          <p:cNvPr id="44" name="Graphic 43">
            <a:extLst>
              <a:ext uri="{FF2B5EF4-FFF2-40B4-BE49-F238E27FC236}">
                <a16:creationId xmlns:a16="http://schemas.microsoft.com/office/drawing/2014/main" id="{B0D57CE6-BA21-4442-A928-CA7E6B8C9560}"/>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197851309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1_TITLE-SLIDE-DARK-1">
    <p:bg>
      <p:bgPr>
        <a:gradFill>
          <a:gsLst>
            <a:gs pos="59000">
              <a:srgbClr val="3DA6F8"/>
            </a:gs>
            <a:gs pos="0">
              <a:srgbClr val="52D1FE"/>
            </a:gs>
            <a:gs pos="100000">
              <a:srgbClr val="2E5EAE"/>
            </a:gs>
          </a:gsLst>
          <a:lin ang="30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1381763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SLIDE-DARK-2">
    <p:bg>
      <p:bgPr>
        <a:gradFill>
          <a:gsLst>
            <a:gs pos="59000">
              <a:srgbClr val="3DA6F8"/>
            </a:gs>
            <a:gs pos="0">
              <a:srgbClr val="52D1FE"/>
            </a:gs>
            <a:gs pos="100000">
              <a:srgbClr val="2E5EAE"/>
            </a:gs>
          </a:gsLst>
          <a:lin ang="30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ct val="60000"/>
              </a:lnSpc>
              <a:defRPr sz="10400">
                <a:solidFill>
                  <a:schemeClr val="tx1"/>
                </a:solidFill>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98684034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5_TEXT-ONE-COLUMN-DAR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dirty="0"/>
              <a:t>TITLE TO BE CAPITALIZED</a:t>
            </a:r>
          </a:p>
        </p:txBody>
      </p:sp>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Graphic 4">
            <a:extLst>
              <a:ext uri="{FF2B5EF4-FFF2-40B4-BE49-F238E27FC236}">
                <a16:creationId xmlns:a16="http://schemas.microsoft.com/office/drawing/2014/main" id="{023BD5B6-E393-494D-BED6-9B24BBA221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27732307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4_TEXT-ONE-COLUMN-DARK">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83186795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Custom Layout">
    <p:bg>
      <p:bgPr>
        <a:gradFill>
          <a:gsLst>
            <a:gs pos="59000">
              <a:srgbClr val="3DA6F8"/>
            </a:gs>
            <a:gs pos="0">
              <a:srgbClr val="52D1FE"/>
            </a:gs>
            <a:gs pos="100000">
              <a:srgbClr val="2E5EAE"/>
            </a:gs>
          </a:gsLst>
          <a:lin ang="30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024327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_TEXT-TWO-COLUMNS-GRADI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5" name="Graphic 4">
            <a:extLst>
              <a:ext uri="{FF2B5EF4-FFF2-40B4-BE49-F238E27FC236}">
                <a16:creationId xmlns:a16="http://schemas.microsoft.com/office/drawing/2014/main" id="{4F2F7E59-7F75-4B45-A91D-285977D529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3887721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5" name="Graphic 4">
            <a:extLst>
              <a:ext uri="{FF2B5EF4-FFF2-40B4-BE49-F238E27FC236}">
                <a16:creationId xmlns:a16="http://schemas.microsoft.com/office/drawing/2014/main" id="{4F2F7E59-7F75-4B45-A91D-285977D529E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8" name="Title 1">
            <a:extLst>
              <a:ext uri="{FF2B5EF4-FFF2-40B4-BE49-F238E27FC236}">
                <a16:creationId xmlns:a16="http://schemas.microsoft.com/office/drawing/2014/main" id="{CD96FDF9-74FC-6341-B0F8-22E0DBA7C6EE}"/>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377112178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1_TEXT-THREE-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Graphic 7">
            <a:extLst>
              <a:ext uri="{FF2B5EF4-FFF2-40B4-BE49-F238E27FC236}">
                <a16:creationId xmlns:a16="http://schemas.microsoft.com/office/drawing/2014/main" id="{93C119A1-800E-6142-9AF0-7D6F314691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9" name="Title 1">
            <a:extLst>
              <a:ext uri="{FF2B5EF4-FFF2-40B4-BE49-F238E27FC236}">
                <a16:creationId xmlns:a16="http://schemas.microsoft.com/office/drawing/2014/main" id="{86745E76-DB9D-E54A-B7FA-C1FEB7D2F828}"/>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73664727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_TITLE-DESCRIPTION-SIDETEX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solidFill>
                  <a:schemeClr val="bg1"/>
                </a:soli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pic>
        <p:nvPicPr>
          <p:cNvPr id="6" name="Graphic 5">
            <a:extLst>
              <a:ext uri="{FF2B5EF4-FFF2-40B4-BE49-F238E27FC236}">
                <a16:creationId xmlns:a16="http://schemas.microsoft.com/office/drawing/2014/main" id="{DAFA3AEB-D440-7043-861B-11903A66D6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109929668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1_PHOTO-LEF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pic>
        <p:nvPicPr>
          <p:cNvPr id="6" name="Graphic 5">
            <a:extLst>
              <a:ext uri="{FF2B5EF4-FFF2-40B4-BE49-F238E27FC236}">
                <a16:creationId xmlns:a16="http://schemas.microsoft.com/office/drawing/2014/main" id="{54355113-4C47-7C44-A0EA-6BF895CE8B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279823390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TIMELINE-DARK">
    <p:bg>
      <p:bgPr>
        <a:solidFill>
          <a:schemeClr val="tx1"/>
        </a:soli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gradFill>
                  <a:gsLst>
                    <a:gs pos="59000">
                      <a:srgbClr val="3DA6F8"/>
                    </a:gs>
                    <a:gs pos="0">
                      <a:srgbClr val="52D1FE"/>
                    </a:gs>
                    <a:gs pos="100000">
                      <a:srgbClr val="2E5EAE"/>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cxnSp>
        <p:nvCxnSpPr>
          <p:cNvPr id="6" name="Straight Connector 5"/>
          <p:cNvCxnSpPr>
            <a:cxnSpLocks/>
          </p:cNvCxnSpPr>
          <p:nvPr/>
        </p:nvCxnSpPr>
        <p:spPr>
          <a:xfrm>
            <a:off x="0" y="2743200"/>
            <a:ext cx="12224385"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17220" y="2674620"/>
            <a:ext cx="137160" cy="137160"/>
          </a:xfrm>
          <a:prstGeom prst="ellipse">
            <a:avLst/>
          </a:prstGeom>
          <a:gradFill>
            <a:gsLst>
              <a:gs pos="59000">
                <a:srgbClr val="3DA6F8"/>
              </a:gs>
              <a:gs pos="0">
                <a:srgbClr val="52D1FE"/>
              </a:gs>
              <a:gs pos="100000">
                <a:srgbClr val="2E5EA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p:nvSpPr>
        <p:spPr>
          <a:xfrm>
            <a:off x="2827020" y="2674620"/>
            <a:ext cx="137160" cy="137160"/>
          </a:xfrm>
          <a:prstGeom prst="ellipse">
            <a:avLst/>
          </a:prstGeom>
          <a:gradFill>
            <a:gsLst>
              <a:gs pos="59000">
                <a:srgbClr val="3DA6F8"/>
              </a:gs>
              <a:gs pos="0">
                <a:srgbClr val="52D1FE"/>
              </a:gs>
              <a:gs pos="100000">
                <a:srgbClr val="2E5EA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p:nvSpPr>
        <p:spPr>
          <a:xfrm>
            <a:off x="5036820" y="2674620"/>
            <a:ext cx="137160" cy="137160"/>
          </a:xfrm>
          <a:prstGeom prst="ellipse">
            <a:avLst/>
          </a:prstGeom>
          <a:gradFill>
            <a:gsLst>
              <a:gs pos="59000">
                <a:srgbClr val="3DA6F8"/>
              </a:gs>
              <a:gs pos="0">
                <a:srgbClr val="52D1FE"/>
              </a:gs>
              <a:gs pos="100000">
                <a:srgbClr val="2E5EA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p:nvSpPr>
        <p:spPr>
          <a:xfrm>
            <a:off x="7246620" y="2674620"/>
            <a:ext cx="137160" cy="137160"/>
          </a:xfrm>
          <a:prstGeom prst="ellipse">
            <a:avLst/>
          </a:prstGeom>
          <a:gradFill>
            <a:gsLst>
              <a:gs pos="59000">
                <a:srgbClr val="3DA6F8"/>
              </a:gs>
              <a:gs pos="0">
                <a:srgbClr val="52D1FE"/>
              </a:gs>
              <a:gs pos="100000">
                <a:srgbClr val="2E5EA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p:nvSpPr>
        <p:spPr>
          <a:xfrm>
            <a:off x="9456420" y="2674620"/>
            <a:ext cx="137160" cy="137160"/>
          </a:xfrm>
          <a:prstGeom prst="ellipse">
            <a:avLst/>
          </a:prstGeom>
          <a:gradFill>
            <a:gsLst>
              <a:gs pos="59000">
                <a:srgbClr val="3DA6F8"/>
              </a:gs>
              <a:gs pos="0">
                <a:srgbClr val="52D1FE"/>
              </a:gs>
              <a:gs pos="100000">
                <a:srgbClr val="2E5EA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gradFill>
                  <a:gsLst>
                    <a:gs pos="59000">
                      <a:srgbClr val="3DA6F8"/>
                    </a:gs>
                    <a:gs pos="0">
                      <a:srgbClr val="52D1FE"/>
                    </a:gs>
                    <a:gs pos="100000">
                      <a:srgbClr val="2E5EAE"/>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gradFill>
                  <a:gsLst>
                    <a:gs pos="59000">
                      <a:srgbClr val="3DA6F8"/>
                    </a:gs>
                    <a:gs pos="0">
                      <a:srgbClr val="52D1FE"/>
                    </a:gs>
                    <a:gs pos="100000">
                      <a:srgbClr val="2E5EAE"/>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gradFill>
                  <a:gsLst>
                    <a:gs pos="59000">
                      <a:srgbClr val="3DA6F8"/>
                    </a:gs>
                    <a:gs pos="0">
                      <a:srgbClr val="52D1FE"/>
                    </a:gs>
                    <a:gs pos="100000">
                      <a:srgbClr val="2E5EAE"/>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gradFill>
                  <a:gsLst>
                    <a:gs pos="59000">
                      <a:srgbClr val="3DA6F8"/>
                    </a:gs>
                    <a:gs pos="0">
                      <a:srgbClr val="52D1FE"/>
                    </a:gs>
                    <a:gs pos="100000">
                      <a:srgbClr val="2E5EAE"/>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p:nvPicPr>
        <p:blipFill>
          <a:blip r:embed="rId2"/>
          <a:stretch>
            <a:fillRect/>
          </a:stretch>
        </p:blipFill>
        <p:spPr>
          <a:xfrm>
            <a:off x="9959145" y="5906728"/>
            <a:ext cx="1547055" cy="265471"/>
          </a:xfrm>
          <a:prstGeom prst="rect">
            <a:avLst/>
          </a:prstGeom>
        </p:spPr>
      </p:pic>
      <p:pic>
        <p:nvPicPr>
          <p:cNvPr id="23" name="Graphic 22">
            <a:extLst>
              <a:ext uri="{FF2B5EF4-FFF2-40B4-BE49-F238E27FC236}">
                <a16:creationId xmlns:a16="http://schemas.microsoft.com/office/drawing/2014/main" id="{D5B02EC9-C139-9745-BD0E-310722DD06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59145" y="5906728"/>
            <a:ext cx="1547056" cy="267051"/>
          </a:xfrm>
          <a:prstGeom prst="rect">
            <a:avLst/>
          </a:prstGeom>
        </p:spPr>
      </p:pic>
      <p:sp>
        <p:nvSpPr>
          <p:cNvPr id="24" name="Title 1">
            <a:extLst>
              <a:ext uri="{FF2B5EF4-FFF2-40B4-BE49-F238E27FC236}">
                <a16:creationId xmlns:a16="http://schemas.microsoft.com/office/drawing/2014/main" id="{89472F14-A2A9-BB48-965C-87A987DB6B8E}"/>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59000">
                      <a:srgbClr val="3DA6F8"/>
                    </a:gs>
                    <a:gs pos="0">
                      <a:srgbClr val="52D1FE"/>
                    </a:gs>
                    <a:gs pos="100000">
                      <a:srgbClr val="2E5EAE"/>
                    </a:gs>
                  </a:gsLst>
                  <a:lin ang="3000000" scaled="0"/>
                </a:gradFill>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77114758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1_TITLE-SLIDE-DARK-1">
    <p:bg>
      <p:bgPr>
        <a:gradFill>
          <a:gsLst>
            <a:gs pos="0">
              <a:srgbClr val="8E93FA"/>
            </a:gs>
            <a:gs pos="100000">
              <a:srgbClr val="4F55C9"/>
            </a:gs>
          </a:gsLst>
          <a:lin ang="30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84613437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SLIDE-DARK-2">
    <p:bg>
      <p:bgPr>
        <a:gradFill>
          <a:gsLst>
            <a:gs pos="0">
              <a:srgbClr val="8E93FA"/>
            </a:gs>
            <a:gs pos="100000">
              <a:srgbClr val="4F55C9"/>
            </a:gs>
          </a:gsLst>
          <a:lin ang="30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ct val="60000"/>
              </a:lnSpc>
              <a:defRPr sz="10400">
                <a:solidFill>
                  <a:schemeClr val="tx1"/>
                </a:solidFill>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9401399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5_TEXT-ONE-COLUMN-DAR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dirty="0"/>
              <a:t>TITLE TO BE CAPITALIZED</a:t>
            </a:r>
          </a:p>
        </p:txBody>
      </p:sp>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Graphic 4">
            <a:extLst>
              <a:ext uri="{FF2B5EF4-FFF2-40B4-BE49-F238E27FC236}">
                <a16:creationId xmlns:a16="http://schemas.microsoft.com/office/drawing/2014/main" id="{023BD5B6-E393-494D-BED6-9B24BBA221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246606911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4_TEXT-ONE-COLUMN-DARK">
    <p:bg>
      <p:bgPr>
        <a:solidFill>
          <a:schemeClr val="bg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p:nvPicPr>
        <p:blipFill>
          <a:blip r:embed="rId2"/>
          <a:stretch>
            <a:fillRect/>
          </a:stretch>
        </p:blipFill>
        <p:spPr>
          <a:xfrm>
            <a:off x="9959145" y="5906728"/>
            <a:ext cx="1547055" cy="265471"/>
          </a:xfrm>
          <a:prstGeom prst="rect">
            <a:avLst/>
          </a:prstGeom>
        </p:spPr>
      </p:pic>
      <p:sp>
        <p:nvSpPr>
          <p:cNvPr id="5" name="Title 1">
            <a:extLst>
              <a:ext uri="{FF2B5EF4-FFF2-40B4-BE49-F238E27FC236}">
                <a16:creationId xmlns:a16="http://schemas.microsoft.com/office/drawing/2014/main" id="{00F7CCA6-41F3-4A44-8900-58740AE12003}"/>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190517923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Custom Layout">
    <p:bg>
      <p:bgPr>
        <a:gradFill>
          <a:gsLst>
            <a:gs pos="0">
              <a:srgbClr val="8E93FA"/>
            </a:gs>
            <a:gs pos="100000">
              <a:srgbClr val="4F55C9"/>
            </a:gs>
          </a:gsLst>
          <a:lin ang="30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84189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1_TEXT-TWO-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5" name="Graphic 4">
            <a:extLst>
              <a:ext uri="{FF2B5EF4-FFF2-40B4-BE49-F238E27FC236}">
                <a16:creationId xmlns:a16="http://schemas.microsoft.com/office/drawing/2014/main" id="{4F2F7E59-7F75-4B45-A91D-285977D529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8" name="Title 1">
            <a:extLst>
              <a:ext uri="{FF2B5EF4-FFF2-40B4-BE49-F238E27FC236}">
                <a16:creationId xmlns:a16="http://schemas.microsoft.com/office/drawing/2014/main" id="{E6BDD255-1FCF-9D4F-B1A1-B452F2414957}"/>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3337685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Graphic 7">
            <a:extLst>
              <a:ext uri="{FF2B5EF4-FFF2-40B4-BE49-F238E27FC236}">
                <a16:creationId xmlns:a16="http://schemas.microsoft.com/office/drawing/2014/main" id="{93C119A1-800E-6142-9AF0-7D6F314691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9" name="Title 1">
            <a:extLst>
              <a:ext uri="{FF2B5EF4-FFF2-40B4-BE49-F238E27FC236}">
                <a16:creationId xmlns:a16="http://schemas.microsoft.com/office/drawing/2014/main" id="{ADEF2D69-487D-2447-BA19-5071863993A6}"/>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2998683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_TEXT-THREE-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Graphic 7">
            <a:extLst>
              <a:ext uri="{FF2B5EF4-FFF2-40B4-BE49-F238E27FC236}">
                <a16:creationId xmlns:a16="http://schemas.microsoft.com/office/drawing/2014/main" id="{93C119A1-800E-6142-9AF0-7D6F314691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10" name="Title 1">
            <a:extLst>
              <a:ext uri="{FF2B5EF4-FFF2-40B4-BE49-F238E27FC236}">
                <a16:creationId xmlns:a16="http://schemas.microsoft.com/office/drawing/2014/main" id="{2931C517-D2C7-7044-BB2C-ADD6FBF1DAF7}"/>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78439902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_TITLE-DESCRIPTION-SIDETEX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solidFill>
                  <a:schemeClr val="bg1"/>
                </a:soli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pic>
        <p:nvPicPr>
          <p:cNvPr id="6" name="Graphic 5">
            <a:extLst>
              <a:ext uri="{FF2B5EF4-FFF2-40B4-BE49-F238E27FC236}">
                <a16:creationId xmlns:a16="http://schemas.microsoft.com/office/drawing/2014/main" id="{DAFA3AEB-D440-7043-861B-11903A66D6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160649327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PHOTO-LEF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pic>
        <p:nvPicPr>
          <p:cNvPr id="6" name="Graphic 5">
            <a:extLst>
              <a:ext uri="{FF2B5EF4-FFF2-40B4-BE49-F238E27FC236}">
                <a16:creationId xmlns:a16="http://schemas.microsoft.com/office/drawing/2014/main" id="{54355113-4C47-7C44-A0EA-6BF895CE8B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198112228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TIMELINE-DARK">
    <p:bg>
      <p:bgPr>
        <a:solidFill>
          <a:schemeClr val="tx1"/>
        </a:soli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gradFill>
                  <a:gsLst>
                    <a:gs pos="0">
                      <a:srgbClr val="8E93FA"/>
                    </a:gs>
                    <a:gs pos="100000">
                      <a:srgbClr val="4F55C9"/>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cxnSp>
        <p:nvCxnSpPr>
          <p:cNvPr id="6" name="Straight Connector 5"/>
          <p:cNvCxnSpPr>
            <a:cxnSpLocks/>
          </p:cNvCxnSpPr>
          <p:nvPr/>
        </p:nvCxnSpPr>
        <p:spPr>
          <a:xfrm>
            <a:off x="0" y="2743200"/>
            <a:ext cx="12224385" cy="0"/>
          </a:xfrm>
          <a:prstGeom prst="line">
            <a:avLst/>
          </a:prstGeom>
          <a:ln w="19050">
            <a:solidFill>
              <a:srgbClr val="7A7FEA"/>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17220" y="2674620"/>
            <a:ext cx="137160" cy="137160"/>
          </a:xfrm>
          <a:prstGeom prst="ellipse">
            <a:avLst/>
          </a:prstGeom>
          <a:gradFill>
            <a:gsLst>
              <a:gs pos="0">
                <a:srgbClr val="8E93FA"/>
              </a:gs>
              <a:gs pos="100000">
                <a:srgbClr val="4F55C9"/>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p:nvSpPr>
        <p:spPr>
          <a:xfrm>
            <a:off x="2827020" y="2674620"/>
            <a:ext cx="137160" cy="137160"/>
          </a:xfrm>
          <a:prstGeom prst="ellipse">
            <a:avLst/>
          </a:prstGeom>
          <a:gradFill>
            <a:gsLst>
              <a:gs pos="0">
                <a:srgbClr val="8E93FA"/>
              </a:gs>
              <a:gs pos="100000">
                <a:srgbClr val="4F55C9"/>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p:nvSpPr>
        <p:spPr>
          <a:xfrm>
            <a:off x="5036820" y="2674620"/>
            <a:ext cx="137160" cy="137160"/>
          </a:xfrm>
          <a:prstGeom prst="ellipse">
            <a:avLst/>
          </a:prstGeom>
          <a:gradFill>
            <a:gsLst>
              <a:gs pos="0">
                <a:srgbClr val="8E93FA"/>
              </a:gs>
              <a:gs pos="100000">
                <a:srgbClr val="4F55C9"/>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p:nvSpPr>
        <p:spPr>
          <a:xfrm>
            <a:off x="7246620" y="2674620"/>
            <a:ext cx="137160" cy="137160"/>
          </a:xfrm>
          <a:prstGeom prst="ellipse">
            <a:avLst/>
          </a:prstGeom>
          <a:gradFill>
            <a:gsLst>
              <a:gs pos="0">
                <a:srgbClr val="8E93FA"/>
              </a:gs>
              <a:gs pos="100000">
                <a:srgbClr val="4F55C9"/>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p:nvSpPr>
        <p:spPr>
          <a:xfrm>
            <a:off x="9456420" y="2674620"/>
            <a:ext cx="137160" cy="137160"/>
          </a:xfrm>
          <a:prstGeom prst="ellipse">
            <a:avLst/>
          </a:prstGeom>
          <a:gradFill>
            <a:gsLst>
              <a:gs pos="0">
                <a:srgbClr val="8E93FA"/>
              </a:gs>
              <a:gs pos="100000">
                <a:srgbClr val="4F55C9"/>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gradFill>
                  <a:gsLst>
                    <a:gs pos="0">
                      <a:srgbClr val="8E93FA"/>
                    </a:gs>
                    <a:gs pos="100000">
                      <a:srgbClr val="4F55C9"/>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gradFill>
                  <a:gsLst>
                    <a:gs pos="0">
                      <a:srgbClr val="8E93FA"/>
                    </a:gs>
                    <a:gs pos="100000">
                      <a:srgbClr val="4F55C9"/>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gradFill>
                  <a:gsLst>
                    <a:gs pos="0">
                      <a:srgbClr val="8E93FA"/>
                    </a:gs>
                    <a:gs pos="100000">
                      <a:srgbClr val="4F55C9"/>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gradFill>
                  <a:gsLst>
                    <a:gs pos="0">
                      <a:srgbClr val="8E93FA"/>
                    </a:gs>
                    <a:gs pos="100000">
                      <a:srgbClr val="4F55C9"/>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p:nvPicPr>
        <p:blipFill>
          <a:blip r:embed="rId2"/>
          <a:stretch>
            <a:fillRect/>
          </a:stretch>
        </p:blipFill>
        <p:spPr>
          <a:xfrm>
            <a:off x="9959145" y="5906728"/>
            <a:ext cx="1547055" cy="265471"/>
          </a:xfrm>
          <a:prstGeom prst="rect">
            <a:avLst/>
          </a:prstGeom>
        </p:spPr>
      </p:pic>
      <p:pic>
        <p:nvPicPr>
          <p:cNvPr id="23" name="Graphic 22">
            <a:extLst>
              <a:ext uri="{FF2B5EF4-FFF2-40B4-BE49-F238E27FC236}">
                <a16:creationId xmlns:a16="http://schemas.microsoft.com/office/drawing/2014/main" id="{D5B02EC9-C139-9745-BD0E-310722DD06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59145" y="5906728"/>
            <a:ext cx="1547056" cy="267051"/>
          </a:xfrm>
          <a:prstGeom prst="rect">
            <a:avLst/>
          </a:prstGeom>
        </p:spPr>
      </p:pic>
      <p:sp>
        <p:nvSpPr>
          <p:cNvPr id="21" name="Title 1">
            <a:extLst>
              <a:ext uri="{FF2B5EF4-FFF2-40B4-BE49-F238E27FC236}">
                <a16:creationId xmlns:a16="http://schemas.microsoft.com/office/drawing/2014/main" id="{77285AC4-03CA-8047-97EB-1AA58DE24A37}"/>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8E93FA"/>
                    </a:gs>
                    <a:gs pos="100000">
                      <a:srgbClr val="4F55C9"/>
                    </a:gs>
                  </a:gsLst>
                  <a:lin ang="30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192460945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_TITLE-SLIDE-DARK-1">
    <p:bg>
      <p:bgPr>
        <a:gradFill>
          <a:gsLst>
            <a:gs pos="0">
              <a:srgbClr val="00A6CE"/>
            </a:gs>
            <a:gs pos="99000">
              <a:srgbClr val="00AA48"/>
            </a:gs>
          </a:gsLst>
          <a:lin ang="144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00518192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SLIDE-DARK-2">
    <p:bg>
      <p:bgPr>
        <a:gradFill>
          <a:gsLst>
            <a:gs pos="0">
              <a:srgbClr val="00AA48"/>
            </a:gs>
            <a:gs pos="100000">
              <a:srgbClr val="00A6CE"/>
            </a:gs>
          </a:gsLst>
          <a:lin ang="144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ct val="60000"/>
              </a:lnSpc>
              <a:defRPr sz="10400">
                <a:solidFill>
                  <a:schemeClr val="tx1"/>
                </a:solidFill>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09311440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5_TEXT-ONE-COLUMN-DARK">
    <p:bg>
      <p:bgPr>
        <a:solidFill>
          <a:schemeClr val="tx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Graphic 4">
            <a:extLst>
              <a:ext uri="{FF2B5EF4-FFF2-40B4-BE49-F238E27FC236}">
                <a16:creationId xmlns:a16="http://schemas.microsoft.com/office/drawing/2014/main" id="{023BD5B6-E393-494D-BED6-9B24BBA221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3" name="Rectangle 2">
            <a:extLst>
              <a:ext uri="{FF2B5EF4-FFF2-40B4-BE49-F238E27FC236}">
                <a16:creationId xmlns:a16="http://schemas.microsoft.com/office/drawing/2014/main" id="{9D049A82-B93E-ED4B-97FC-4DBCA2D3C4F5}"/>
              </a:ext>
            </a:extLst>
          </p:cNvPr>
          <p:cNvSpPr/>
          <p:nvPr/>
        </p:nvSpPr>
        <p:spPr>
          <a:xfrm>
            <a:off x="5822527" y="3244334"/>
            <a:ext cx="546945" cy="369332"/>
          </a:xfrm>
          <a:prstGeom prst="rect">
            <a:avLst/>
          </a:prstGeom>
        </p:spPr>
        <p:txBody>
          <a:bodyPr wrap="none">
            <a:spAutoFit/>
          </a:bodyPr>
          <a:lstStyle/>
          <a:p>
            <a:r>
              <a:rPr lang="en-UA" dirty="0"/>
              <a:t>60°</a:t>
            </a:r>
          </a:p>
        </p:txBody>
      </p:sp>
      <p:sp>
        <p:nvSpPr>
          <p:cNvPr id="7" name="Title 1">
            <a:extLst>
              <a:ext uri="{FF2B5EF4-FFF2-40B4-BE49-F238E27FC236}">
                <a16:creationId xmlns:a16="http://schemas.microsoft.com/office/drawing/2014/main" id="{D034D7F1-200D-0E46-BA38-3E3CA00BB3E9}"/>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00AA48"/>
                    </a:gs>
                    <a:gs pos="100000">
                      <a:srgbClr val="00A6CE"/>
                    </a:gs>
                  </a:gsLst>
                  <a:lin ang="36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41286018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4_TEXT-ONE-COLUMN-DARK">
    <p:bg>
      <p:bgPr>
        <a:solidFill>
          <a:schemeClr val="bg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p:nvPicPr>
        <p:blipFill>
          <a:blip r:embed="rId2"/>
          <a:stretch>
            <a:fillRect/>
          </a:stretch>
        </p:blipFill>
        <p:spPr>
          <a:xfrm>
            <a:off x="9959145" y="5906728"/>
            <a:ext cx="1547055" cy="265471"/>
          </a:xfrm>
          <a:prstGeom prst="rect">
            <a:avLst/>
          </a:prstGeom>
        </p:spPr>
      </p:pic>
      <p:sp>
        <p:nvSpPr>
          <p:cNvPr id="5" name="Title 1">
            <a:extLst>
              <a:ext uri="{FF2B5EF4-FFF2-40B4-BE49-F238E27FC236}">
                <a16:creationId xmlns:a16="http://schemas.microsoft.com/office/drawing/2014/main" id="{00F7CCA6-41F3-4A44-8900-58740AE12003}"/>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00AA48"/>
                    </a:gs>
                    <a:gs pos="100000">
                      <a:srgbClr val="00A6CE"/>
                    </a:gs>
                  </a:gsLst>
                  <a:lin ang="36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372393520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Custom Layout">
    <p:bg>
      <p:bgPr>
        <a:gradFill>
          <a:gsLst>
            <a:gs pos="0">
              <a:srgbClr val="00A6CE"/>
            </a:gs>
            <a:gs pos="100000">
              <a:srgbClr val="00AA48"/>
            </a:gs>
          </a:gsLst>
          <a:lin ang="138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37369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1_TEXT-TWO-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5" name="Graphic 4">
            <a:extLst>
              <a:ext uri="{FF2B5EF4-FFF2-40B4-BE49-F238E27FC236}">
                <a16:creationId xmlns:a16="http://schemas.microsoft.com/office/drawing/2014/main" id="{4F2F7E59-7F75-4B45-A91D-285977D529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9" name="Title 1">
            <a:extLst>
              <a:ext uri="{FF2B5EF4-FFF2-40B4-BE49-F238E27FC236}">
                <a16:creationId xmlns:a16="http://schemas.microsoft.com/office/drawing/2014/main" id="{BF986422-4D4B-5246-B444-F02E3A96793B}"/>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00AA48"/>
                    </a:gs>
                    <a:gs pos="100000">
                      <a:srgbClr val="00A6CE"/>
                    </a:gs>
                  </a:gsLst>
                  <a:lin ang="36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571462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solidFill>
                  <a:schemeClr val="bg1"/>
                </a:soli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pic>
        <p:nvPicPr>
          <p:cNvPr id="6" name="Graphic 5">
            <a:extLst>
              <a:ext uri="{FF2B5EF4-FFF2-40B4-BE49-F238E27FC236}">
                <a16:creationId xmlns:a16="http://schemas.microsoft.com/office/drawing/2014/main" id="{DAFA3AEB-D440-7043-861B-11903A66D6E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252088563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1_TEXT-THREE-COLUMNS-GRADIENT">
    <p:bg>
      <p:bgPr>
        <a:solidFill>
          <a:schemeClr val="tx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Graphic 7">
            <a:extLst>
              <a:ext uri="{FF2B5EF4-FFF2-40B4-BE49-F238E27FC236}">
                <a16:creationId xmlns:a16="http://schemas.microsoft.com/office/drawing/2014/main" id="{93C119A1-800E-6142-9AF0-7D6F314691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
        <p:nvSpPr>
          <p:cNvPr id="9" name="Title 1">
            <a:extLst>
              <a:ext uri="{FF2B5EF4-FFF2-40B4-BE49-F238E27FC236}">
                <a16:creationId xmlns:a16="http://schemas.microsoft.com/office/drawing/2014/main" id="{72B08B16-0CE7-3848-8D8A-17EBDF4B542B}"/>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00AA48"/>
                    </a:gs>
                    <a:gs pos="100000">
                      <a:srgbClr val="00A6CE"/>
                    </a:gs>
                  </a:gsLst>
                  <a:lin ang="36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181225364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1_TITLE-DESCRIPTION-SIDETEX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70000"/>
              </a:lnSpc>
              <a:defRPr baseline="0">
                <a:gradFill>
                  <a:gsLst>
                    <a:gs pos="0">
                      <a:srgbClr val="00AA48"/>
                    </a:gs>
                    <a:gs pos="100000">
                      <a:srgbClr val="00A6CE"/>
                    </a:gs>
                  </a:gsLst>
                  <a:lin ang="3000000" scaled="0"/>
                </a:gradFill>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solidFill>
                  <a:schemeClr val="bg1"/>
                </a:soli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pic>
        <p:nvPicPr>
          <p:cNvPr id="6" name="Graphic 5">
            <a:extLst>
              <a:ext uri="{FF2B5EF4-FFF2-40B4-BE49-F238E27FC236}">
                <a16:creationId xmlns:a16="http://schemas.microsoft.com/office/drawing/2014/main" id="{DAFA3AEB-D440-7043-861B-11903A66D6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97586474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_PHOTO-LEF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70000"/>
              </a:lnSpc>
              <a:defRPr baseline="0">
                <a:gradFill>
                  <a:gsLst>
                    <a:gs pos="0">
                      <a:srgbClr val="00AA48"/>
                    </a:gs>
                    <a:gs pos="100000">
                      <a:srgbClr val="00A6CE"/>
                    </a:gs>
                  </a:gsLst>
                  <a:lin ang="3000000" scaled="0"/>
                </a:gradFill>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pic>
        <p:nvPicPr>
          <p:cNvPr id="6" name="Graphic 5">
            <a:extLst>
              <a:ext uri="{FF2B5EF4-FFF2-40B4-BE49-F238E27FC236}">
                <a16:creationId xmlns:a16="http://schemas.microsoft.com/office/drawing/2014/main" id="{54355113-4C47-7C44-A0EA-6BF895CE8B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133153481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TIMELINE-DARK">
    <p:bg>
      <p:bgPr>
        <a:solidFill>
          <a:schemeClr val="tx1"/>
        </a:soli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gradFill>
                  <a:gsLst>
                    <a:gs pos="100000">
                      <a:srgbClr val="00A6CE"/>
                    </a:gs>
                    <a:gs pos="0">
                      <a:srgbClr val="00AA48"/>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cxnSp>
        <p:nvCxnSpPr>
          <p:cNvPr id="6" name="Straight Connector 5"/>
          <p:cNvCxnSpPr>
            <a:cxnSpLocks/>
          </p:cNvCxnSpPr>
          <p:nvPr/>
        </p:nvCxnSpPr>
        <p:spPr>
          <a:xfrm>
            <a:off x="0" y="2743200"/>
            <a:ext cx="12224385" cy="0"/>
          </a:xfrm>
          <a:prstGeom prst="line">
            <a:avLst/>
          </a:prstGeom>
          <a:ln w="19050">
            <a:solidFill>
              <a:srgbClr val="00AA48"/>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17220" y="2674620"/>
            <a:ext cx="137160" cy="137160"/>
          </a:xfrm>
          <a:prstGeom prst="ellipse">
            <a:avLst/>
          </a:prstGeom>
          <a:gradFill>
            <a:gsLst>
              <a:gs pos="0">
                <a:srgbClr val="00AA48"/>
              </a:gs>
              <a:gs pos="100000">
                <a:srgbClr val="00A6C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p:nvSpPr>
        <p:spPr>
          <a:xfrm>
            <a:off x="2827020" y="2674620"/>
            <a:ext cx="137160" cy="137160"/>
          </a:xfrm>
          <a:prstGeom prst="ellipse">
            <a:avLst/>
          </a:prstGeom>
          <a:gradFill>
            <a:gsLst>
              <a:gs pos="0">
                <a:srgbClr val="00AA48"/>
              </a:gs>
              <a:gs pos="100000">
                <a:srgbClr val="00A6C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p:nvSpPr>
        <p:spPr>
          <a:xfrm>
            <a:off x="5036820" y="2674620"/>
            <a:ext cx="137160" cy="137160"/>
          </a:xfrm>
          <a:prstGeom prst="ellipse">
            <a:avLst/>
          </a:prstGeom>
          <a:gradFill>
            <a:gsLst>
              <a:gs pos="0">
                <a:srgbClr val="00AA48"/>
              </a:gs>
              <a:gs pos="100000">
                <a:srgbClr val="00A6C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p:nvSpPr>
        <p:spPr>
          <a:xfrm>
            <a:off x="7246620" y="2674620"/>
            <a:ext cx="137160" cy="137160"/>
          </a:xfrm>
          <a:prstGeom prst="ellipse">
            <a:avLst/>
          </a:prstGeom>
          <a:gradFill>
            <a:gsLst>
              <a:gs pos="0">
                <a:srgbClr val="00AA48"/>
              </a:gs>
              <a:gs pos="100000">
                <a:srgbClr val="00A6C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p:nvSpPr>
        <p:spPr>
          <a:xfrm>
            <a:off x="9456420" y="2674620"/>
            <a:ext cx="137160" cy="137160"/>
          </a:xfrm>
          <a:prstGeom prst="ellipse">
            <a:avLst/>
          </a:prstGeom>
          <a:gradFill>
            <a:gsLst>
              <a:gs pos="0">
                <a:srgbClr val="00AA48"/>
              </a:gs>
              <a:gs pos="100000">
                <a:srgbClr val="00A6CE"/>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gradFill>
                  <a:gsLst>
                    <a:gs pos="100000">
                      <a:srgbClr val="00A6CE"/>
                    </a:gs>
                    <a:gs pos="0">
                      <a:srgbClr val="00AA48"/>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gradFill>
                  <a:gsLst>
                    <a:gs pos="100000">
                      <a:srgbClr val="00A6CE"/>
                    </a:gs>
                    <a:gs pos="0">
                      <a:srgbClr val="00AA48"/>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gradFill>
                  <a:gsLst>
                    <a:gs pos="100000">
                      <a:srgbClr val="00A6CE"/>
                    </a:gs>
                    <a:gs pos="0">
                      <a:srgbClr val="00AA48"/>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gradFill>
                  <a:gsLst>
                    <a:gs pos="100000">
                      <a:srgbClr val="00A6CE"/>
                    </a:gs>
                    <a:gs pos="0">
                      <a:srgbClr val="00AA48"/>
                    </a:gs>
                  </a:gsLst>
                  <a:lin ang="3000000" scaled="0"/>
                </a:gradFill>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p:nvPicPr>
        <p:blipFill>
          <a:blip r:embed="rId2"/>
          <a:stretch>
            <a:fillRect/>
          </a:stretch>
        </p:blipFill>
        <p:spPr>
          <a:xfrm>
            <a:off x="9959145" y="5906728"/>
            <a:ext cx="1547055" cy="265471"/>
          </a:xfrm>
          <a:prstGeom prst="rect">
            <a:avLst/>
          </a:prstGeom>
        </p:spPr>
      </p:pic>
      <p:pic>
        <p:nvPicPr>
          <p:cNvPr id="23" name="Graphic 22">
            <a:extLst>
              <a:ext uri="{FF2B5EF4-FFF2-40B4-BE49-F238E27FC236}">
                <a16:creationId xmlns:a16="http://schemas.microsoft.com/office/drawing/2014/main" id="{D5B02EC9-C139-9745-BD0E-310722DD06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59145" y="5906728"/>
            <a:ext cx="1547056" cy="267051"/>
          </a:xfrm>
          <a:prstGeom prst="rect">
            <a:avLst/>
          </a:prstGeom>
        </p:spPr>
      </p:pic>
      <p:sp>
        <p:nvSpPr>
          <p:cNvPr id="24" name="Title 1">
            <a:extLst>
              <a:ext uri="{FF2B5EF4-FFF2-40B4-BE49-F238E27FC236}">
                <a16:creationId xmlns:a16="http://schemas.microsoft.com/office/drawing/2014/main" id="{7536E5E7-88E8-8B4E-BBA3-58D23F5C310F}"/>
              </a:ext>
            </a:extLst>
          </p:cNvPr>
          <p:cNvSpPr>
            <a:spLocks noGrp="1"/>
          </p:cNvSpPr>
          <p:nvPr>
            <p:ph type="title" hasCustomPrompt="1"/>
          </p:nvPr>
        </p:nvSpPr>
        <p:spPr>
          <a:xfrm>
            <a:off x="685800" y="685801"/>
            <a:ext cx="10820400" cy="685800"/>
          </a:xfrm>
          <a:prstGeom prst="rect">
            <a:avLst/>
          </a:prstGeom>
        </p:spPr>
        <p:txBody>
          <a:bodyPr lIns="0"/>
          <a:lstStyle>
            <a:lvl1pPr>
              <a:lnSpc>
                <a:spcPct val="70000"/>
              </a:lnSpc>
              <a:defRPr baseline="0">
                <a:gradFill>
                  <a:gsLst>
                    <a:gs pos="0">
                      <a:srgbClr val="00AA48"/>
                    </a:gs>
                    <a:gs pos="100000">
                      <a:srgbClr val="00A6CE"/>
                    </a:gs>
                  </a:gsLst>
                  <a:lin ang="3600000" scaled="0"/>
                </a:gradFill>
                <a:latin typeface="Proxima Nova Black" panose="02000506030000020004" pitchFamily="50" charset="0"/>
              </a:defRPr>
            </a:lvl1pPr>
          </a:lstStyle>
          <a:p>
            <a:r>
              <a:rPr lang="en-US" dirty="0"/>
              <a:t>TITLE TO BE CAPITALIZED</a:t>
            </a:r>
          </a:p>
        </p:txBody>
      </p:sp>
    </p:spTree>
    <p:extLst>
      <p:ext uri="{BB962C8B-B14F-4D97-AF65-F5344CB8AC3E}">
        <p14:creationId xmlns:p14="http://schemas.microsoft.com/office/powerpoint/2010/main" val="2058226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PHOTO-LEFT-GRADIENT">
    <p:bg>
      <p:bgPr>
        <a:solidFill>
          <a:schemeClr val="tx1"/>
        </a:soli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70000"/>
              </a:lnSpc>
              <a:defRPr baseline="0">
                <a:gradFill>
                  <a:gsLst>
                    <a:gs pos="98000">
                      <a:srgbClr val="00BCDE"/>
                    </a:gs>
                    <a:gs pos="1000">
                      <a:srgbClr val="562D7F"/>
                    </a:gs>
                  </a:gsLst>
                  <a:lin ang="10800000" scaled="0"/>
                </a:gradFill>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pic>
        <p:nvPicPr>
          <p:cNvPr id="6" name="Graphic 5">
            <a:extLst>
              <a:ext uri="{FF2B5EF4-FFF2-40B4-BE49-F238E27FC236}">
                <a16:creationId xmlns:a16="http://schemas.microsoft.com/office/drawing/2014/main" id="{54355113-4C47-7C44-A0EA-6BF895CE8BB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145" y="5906728"/>
            <a:ext cx="1547056" cy="267051"/>
          </a:xfrm>
          <a:prstGeom prst="rect">
            <a:avLst/>
          </a:prstGeom>
        </p:spPr>
      </p:pic>
    </p:spTree>
    <p:extLst>
      <p:ext uri="{BB962C8B-B14F-4D97-AF65-F5344CB8AC3E}">
        <p14:creationId xmlns:p14="http://schemas.microsoft.com/office/powerpoint/2010/main" val="2388575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image" Target="../media/image1.emf"/><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theme" Target="../theme/theme3.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image" Target="../media/image1.emf"/><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theme" Target="../theme/theme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image" Target="../media/image1.emf"/><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theme" Target="../theme/theme5.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1.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image" Target="../media/image1.emf"/><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theme" Target="../theme/theme6.xml"/><Relationship Id="rId5" Type="http://schemas.openxmlformats.org/officeDocument/2006/relationships/slideLayout" Target="../slideLayouts/slideLayout5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1.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image" Target="../media/image1.emf"/><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theme" Target="../theme/theme7.xml"/><Relationship Id="rId5" Type="http://schemas.openxmlformats.org/officeDocument/2006/relationships/slideLayout" Target="../slideLayouts/slideLayout68.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1.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image" Target="../media/image1.emf"/><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theme" Target="../theme/theme8.xml"/><Relationship Id="rId5" Type="http://schemas.openxmlformats.org/officeDocument/2006/relationships/slideLayout" Target="../slideLayouts/slideLayout78.xml"/><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5"/>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77" r:id="rId3"/>
    <p:sldLayoutId id="2147484849" r:id="rId4"/>
    <p:sldLayoutId id="2147484854" r:id="rId5"/>
    <p:sldLayoutId id="2147484855" r:id="rId6"/>
    <p:sldLayoutId id="2147484856" r:id="rId7"/>
    <p:sldLayoutId id="2147484857" r:id="rId8"/>
    <p:sldLayoutId id="2147484858" r:id="rId9"/>
    <p:sldLayoutId id="2147484852" r:id="rId10"/>
    <p:sldLayoutId id="2147484916" r:id="rId11"/>
    <p:sldLayoutId id="2147484917" r:id="rId12"/>
    <p:sldLayoutId id="214748491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094942052"/>
      </p:ext>
    </p:extLst>
  </p:cSld>
  <p:clrMap bg1="dk1" tx1="lt1" bg2="dk2" tx2="lt2" accent1="accent1" accent2="accent2" accent3="accent3" accent4="accent4" accent5="accent5" accent6="accent6" hlink="hlink" folHlink="folHlink"/>
  <p:sldLayoutIdLst>
    <p:sldLayoutId id="2147484884" r:id="rId1"/>
    <p:sldLayoutId id="2147484885" r:id="rId2"/>
    <p:sldLayoutId id="2147484886" r:id="rId3"/>
    <p:sldLayoutId id="2147484887" r:id="rId4"/>
    <p:sldLayoutId id="2147484888" r:id="rId5"/>
    <p:sldLayoutId id="2147484889" r:id="rId6"/>
    <p:sldLayoutId id="2147484890" r:id="rId7"/>
    <p:sldLayoutId id="2147484891" r:id="rId8"/>
    <p:sldLayoutId id="2147484892" r:id="rId9"/>
    <p:sldLayoutId id="2147484893"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006112549"/>
      </p:ext>
    </p:extLst>
  </p:cSld>
  <p:clrMap bg1="dk1" tx1="lt1" bg2="dk2" tx2="lt2" accent1="accent1" accent2="accent2" accent3="accent3" accent4="accent4" accent5="accent5" accent6="accent6" hlink="hlink" folHlink="folHlink"/>
  <p:sldLayoutIdLst>
    <p:sldLayoutId id="2147484895" r:id="rId1"/>
    <p:sldLayoutId id="2147484896" r:id="rId2"/>
    <p:sldLayoutId id="2147484897" r:id="rId3"/>
    <p:sldLayoutId id="2147484898" r:id="rId4"/>
    <p:sldLayoutId id="2147484899" r:id="rId5"/>
    <p:sldLayoutId id="2147484900" r:id="rId6"/>
    <p:sldLayoutId id="2147484901" r:id="rId7"/>
    <p:sldLayoutId id="2147484902" r:id="rId8"/>
    <p:sldLayoutId id="2147484903" r:id="rId9"/>
    <p:sldLayoutId id="2147484904"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288520951"/>
      </p:ext>
    </p:extLst>
  </p:cSld>
  <p:clrMap bg1="dk1" tx1="lt1" bg2="dk2" tx2="lt2" accent1="accent1" accent2="accent2" accent3="accent3" accent4="accent4" accent5="accent5" accent6="accent6" hlink="hlink" folHlink="folHlink"/>
  <p:sldLayoutIdLst>
    <p:sldLayoutId id="2147484906" r:id="rId1"/>
    <p:sldLayoutId id="2147484907" r:id="rId2"/>
    <p:sldLayoutId id="2147484908" r:id="rId3"/>
    <p:sldLayoutId id="2147484909" r:id="rId4"/>
    <p:sldLayoutId id="2147484910" r:id="rId5"/>
    <p:sldLayoutId id="2147484911" r:id="rId6"/>
    <p:sldLayoutId id="2147484912" r:id="rId7"/>
    <p:sldLayoutId id="2147484913" r:id="rId8"/>
    <p:sldLayoutId id="2147484914" r:id="rId9"/>
    <p:sldLayoutId id="214748491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2"/>
          <a:stretch>
            <a:fillRect/>
          </a:stretch>
        </p:blipFill>
        <p:spPr>
          <a:xfrm>
            <a:off x="9959145" y="5906728"/>
            <a:ext cx="1547055" cy="265471"/>
          </a:xfrm>
          <a:prstGeom prst="rect">
            <a:avLst/>
          </a:prstGeom>
        </p:spPr>
      </p:pic>
      <p:pic>
        <p:nvPicPr>
          <p:cNvPr id="3" name="Picture 2">
            <a:extLst>
              <a:ext uri="{FF2B5EF4-FFF2-40B4-BE49-F238E27FC236}">
                <a16:creationId xmlns:a16="http://schemas.microsoft.com/office/drawing/2014/main" id="{A3C83D81-8285-43AE-84C1-76903C298D37}"/>
              </a:ext>
            </a:extLst>
          </p:cNvPr>
          <p:cNvPicPr>
            <a:picLocks noChangeAspect="1"/>
          </p:cNvPicPr>
          <p:nvPr userDrawn="1"/>
        </p:nvPicPr>
        <p:blipFill>
          <a:blip r:embed="rId1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5744849"/>
      </p:ext>
    </p:extLst>
  </p:cSld>
  <p:clrMap bg1="dk1" tx1="lt1" bg2="dk2" tx2="lt2" accent1="accent1" accent2="accent2" accent3="accent3" accent4="accent4" accent5="accent5" accent6="accent6" hlink="hlink" folHlink="folHlink"/>
  <p:sldLayoutIdLst>
    <p:sldLayoutId id="2147484920" r:id="rId1"/>
    <p:sldLayoutId id="2147484921" r:id="rId2"/>
    <p:sldLayoutId id="2147484922" r:id="rId3"/>
    <p:sldLayoutId id="2147484923" r:id="rId4"/>
    <p:sldLayoutId id="2147484924" r:id="rId5"/>
    <p:sldLayoutId id="2147484925" r:id="rId6"/>
    <p:sldLayoutId id="2147484926" r:id="rId7"/>
    <p:sldLayoutId id="2147484927" r:id="rId8"/>
    <p:sldLayoutId id="2147484928" r:id="rId9"/>
    <p:sldLayoutId id="214748492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152268105"/>
      </p:ext>
    </p:extLst>
  </p:cSld>
  <p:clrMap bg1="dk1" tx1="lt1" bg2="dk2" tx2="lt2" accent1="accent1" accent2="accent2" accent3="accent3" accent4="accent4" accent5="accent5" accent6="accent6" hlink="hlink" folHlink="folHlink"/>
  <p:sldLayoutIdLst>
    <p:sldLayoutId id="2147484934" r:id="rId1"/>
    <p:sldLayoutId id="2147484935" r:id="rId2"/>
    <p:sldLayoutId id="2147484936" r:id="rId3"/>
    <p:sldLayoutId id="2147484937" r:id="rId4"/>
    <p:sldLayoutId id="2147484938" r:id="rId5"/>
    <p:sldLayoutId id="2147484939" r:id="rId6"/>
    <p:sldLayoutId id="2147484940" r:id="rId7"/>
    <p:sldLayoutId id="2147484941" r:id="rId8"/>
    <p:sldLayoutId id="2147484942" r:id="rId9"/>
    <p:sldLayoutId id="2147484943"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949580317"/>
      </p:ext>
    </p:extLst>
  </p:cSld>
  <p:clrMap bg1="dk1" tx1="lt1" bg2="dk2" tx2="lt2" accent1="accent1" accent2="accent2" accent3="accent3" accent4="accent4" accent5="accent5" accent6="accent6" hlink="hlink" folHlink="folHlink"/>
  <p:sldLayoutIdLst>
    <p:sldLayoutId id="2147484945" r:id="rId1"/>
    <p:sldLayoutId id="2147484946" r:id="rId2"/>
    <p:sldLayoutId id="2147484947" r:id="rId3"/>
    <p:sldLayoutId id="2147484948" r:id="rId4"/>
    <p:sldLayoutId id="2147484949" r:id="rId5"/>
    <p:sldLayoutId id="2147484950" r:id="rId6"/>
    <p:sldLayoutId id="2147484951" r:id="rId7"/>
    <p:sldLayoutId id="2147484952" r:id="rId8"/>
    <p:sldLayoutId id="2147484953" r:id="rId9"/>
    <p:sldLayoutId id="2147484954"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2042745745"/>
      </p:ext>
    </p:extLst>
  </p:cSld>
  <p:clrMap bg1="dk1" tx1="lt1" bg2="dk2" tx2="lt2" accent1="accent1" accent2="accent2" accent3="accent3" accent4="accent4" accent5="accent5" accent6="accent6" hlink="hlink" folHlink="folHlink"/>
  <p:sldLayoutIdLst>
    <p:sldLayoutId id="2147484956" r:id="rId1"/>
    <p:sldLayoutId id="2147484957" r:id="rId2"/>
    <p:sldLayoutId id="2147484958" r:id="rId3"/>
    <p:sldLayoutId id="2147484959" r:id="rId4"/>
    <p:sldLayoutId id="2147484960" r:id="rId5"/>
    <p:sldLayoutId id="2147484961" r:id="rId6"/>
    <p:sldLayoutId id="2147484962" r:id="rId7"/>
    <p:sldLayoutId id="2147484963" r:id="rId8"/>
    <p:sldLayoutId id="2147484964" r:id="rId9"/>
    <p:sldLayoutId id="214748496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5EFE23-5C9A-7249-B7B7-DD73C0A7A887}"/>
              </a:ext>
            </a:extLst>
          </p:cNvPr>
          <p:cNvSpPr>
            <a:spLocks noGrp="1"/>
          </p:cNvSpPr>
          <p:nvPr>
            <p:ph type="title"/>
          </p:nvPr>
        </p:nvSpPr>
        <p:spPr>
          <a:xfrm>
            <a:off x="-99392" y="455272"/>
            <a:ext cx="12390783" cy="5459753"/>
          </a:xfrm>
        </p:spPr>
        <p:txBody>
          <a:bodyPr/>
          <a:lstStyle/>
          <a:p>
            <a:br>
              <a:rPr lang="en-US" sz="12500" dirty="0"/>
            </a:br>
            <a:r>
              <a:rPr lang="en-US" sz="12500" dirty="0"/>
              <a:t>CONTEXT</a:t>
            </a:r>
          </a:p>
        </p:txBody>
      </p:sp>
    </p:spTree>
    <p:extLst>
      <p:ext uri="{BB962C8B-B14F-4D97-AF65-F5344CB8AC3E}">
        <p14:creationId xmlns:p14="http://schemas.microsoft.com/office/powerpoint/2010/main" val="138160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7CFC48-F0C2-297E-CB2B-B3E9B6B98260}"/>
              </a:ext>
            </a:extLst>
          </p:cNvPr>
          <p:cNvPicPr>
            <a:picLocks noChangeAspect="1"/>
          </p:cNvPicPr>
          <p:nvPr/>
        </p:nvPicPr>
        <p:blipFill>
          <a:blip r:embed="rId2"/>
          <a:stretch>
            <a:fillRect/>
          </a:stretch>
        </p:blipFill>
        <p:spPr>
          <a:xfrm>
            <a:off x="3494340" y="1804780"/>
            <a:ext cx="4614109" cy="3248439"/>
          </a:xfrm>
          <a:prstGeom prst="rect">
            <a:avLst/>
          </a:prstGeom>
        </p:spPr>
      </p:pic>
      <p:sp>
        <p:nvSpPr>
          <p:cNvPr id="6" name="Rectangle 5">
            <a:extLst>
              <a:ext uri="{FF2B5EF4-FFF2-40B4-BE49-F238E27FC236}">
                <a16:creationId xmlns:a16="http://schemas.microsoft.com/office/drawing/2014/main" id="{B2E469E8-8F94-3069-FB8F-B09D381001EF}"/>
              </a:ext>
            </a:extLst>
          </p:cNvPr>
          <p:cNvSpPr/>
          <p:nvPr/>
        </p:nvSpPr>
        <p:spPr>
          <a:xfrm>
            <a:off x="3494340" y="1804780"/>
            <a:ext cx="4614109" cy="324843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94601BB-AF3C-9D9A-1C7E-46BDAAEF33E1}"/>
              </a:ext>
            </a:extLst>
          </p:cNvPr>
          <p:cNvSpPr txBox="1"/>
          <p:nvPr/>
        </p:nvSpPr>
        <p:spPr>
          <a:xfrm>
            <a:off x="5406116" y="1167019"/>
            <a:ext cx="851515" cy="523220"/>
          </a:xfrm>
          <a:prstGeom prst="rect">
            <a:avLst/>
          </a:prstGeom>
          <a:noFill/>
        </p:spPr>
        <p:txBody>
          <a:bodyPr wrap="none" rtlCol="0">
            <a:spAutoFit/>
          </a:bodyPr>
          <a:lstStyle/>
          <a:p>
            <a:r>
              <a:rPr lang="en-US" sz="2800" dirty="0">
                <a:solidFill>
                  <a:srgbClr val="FF0000"/>
                </a:solidFill>
              </a:rPr>
              <a:t>App</a:t>
            </a:r>
          </a:p>
        </p:txBody>
      </p:sp>
      <p:sp>
        <p:nvSpPr>
          <p:cNvPr id="8" name="Rectangle 7">
            <a:extLst>
              <a:ext uri="{FF2B5EF4-FFF2-40B4-BE49-F238E27FC236}">
                <a16:creationId xmlns:a16="http://schemas.microsoft.com/office/drawing/2014/main" id="{51B78C62-9F50-1041-33CE-34D4C35E556D}"/>
              </a:ext>
            </a:extLst>
          </p:cNvPr>
          <p:cNvSpPr/>
          <p:nvPr/>
        </p:nvSpPr>
        <p:spPr>
          <a:xfrm>
            <a:off x="3672839" y="1880626"/>
            <a:ext cx="4181857" cy="1816769"/>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1BBC7214-DB61-35BB-BFF6-6F353393EC3A}"/>
              </a:ext>
            </a:extLst>
          </p:cNvPr>
          <p:cNvSpPr txBox="1"/>
          <p:nvPr/>
        </p:nvSpPr>
        <p:spPr>
          <a:xfrm>
            <a:off x="8189729" y="2372851"/>
            <a:ext cx="1170513" cy="523220"/>
          </a:xfrm>
          <a:prstGeom prst="rect">
            <a:avLst/>
          </a:prstGeom>
          <a:noFill/>
        </p:spPr>
        <p:txBody>
          <a:bodyPr wrap="none" rtlCol="0">
            <a:spAutoFit/>
          </a:bodyPr>
          <a:lstStyle/>
          <a:p>
            <a:r>
              <a:rPr lang="en-US" sz="2800" b="0" dirty="0">
                <a:solidFill>
                  <a:srgbClr val="007D9B"/>
                </a:solidFill>
                <a:effectLst/>
                <a:latin typeface="Consolas" panose="020B0609020204030204" pitchFamily="49" charset="0"/>
              </a:rPr>
              <a:t>Score</a:t>
            </a:r>
          </a:p>
        </p:txBody>
      </p:sp>
      <p:sp>
        <p:nvSpPr>
          <p:cNvPr id="10" name="Rectangle 9">
            <a:extLst>
              <a:ext uri="{FF2B5EF4-FFF2-40B4-BE49-F238E27FC236}">
                <a16:creationId xmlns:a16="http://schemas.microsoft.com/office/drawing/2014/main" id="{AAD70DA2-F9F8-29EE-9EB3-04D994B56881}"/>
              </a:ext>
            </a:extLst>
          </p:cNvPr>
          <p:cNvSpPr/>
          <p:nvPr/>
        </p:nvSpPr>
        <p:spPr>
          <a:xfrm>
            <a:off x="3672839" y="3678048"/>
            <a:ext cx="4181857" cy="1394519"/>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D30F9190-34C4-7933-2517-F2DC19CDE5C5}"/>
              </a:ext>
            </a:extLst>
          </p:cNvPr>
          <p:cNvSpPr txBox="1"/>
          <p:nvPr/>
        </p:nvSpPr>
        <p:spPr>
          <a:xfrm>
            <a:off x="8189729" y="4113697"/>
            <a:ext cx="2353529" cy="523220"/>
          </a:xfrm>
          <a:prstGeom prst="rect">
            <a:avLst/>
          </a:prstGeom>
          <a:noFill/>
        </p:spPr>
        <p:txBody>
          <a:bodyPr wrap="none" rtlCol="0">
            <a:spAutoFit/>
          </a:bodyPr>
          <a:lstStyle/>
          <a:p>
            <a:r>
              <a:rPr lang="en-US" sz="2800" b="0" dirty="0" err="1">
                <a:solidFill>
                  <a:srgbClr val="002060"/>
                </a:solidFill>
                <a:effectLst/>
                <a:latin typeface="Consolas" panose="020B0609020204030204" pitchFamily="49" charset="0"/>
              </a:rPr>
              <a:t>AddingScore</a:t>
            </a:r>
            <a:endParaRPr lang="en-US" sz="2800" b="0" dirty="0">
              <a:solidFill>
                <a:srgbClr val="002060"/>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697FE9CA-7DFE-CD3E-FBAF-360381DDB2A5}"/>
              </a:ext>
            </a:extLst>
          </p:cNvPr>
          <p:cNvSpPr txBox="1"/>
          <p:nvPr/>
        </p:nvSpPr>
        <p:spPr>
          <a:xfrm>
            <a:off x="4683416" y="5876949"/>
            <a:ext cx="1959191" cy="523220"/>
          </a:xfrm>
          <a:prstGeom prst="rect">
            <a:avLst/>
          </a:prstGeom>
          <a:noFill/>
        </p:spPr>
        <p:txBody>
          <a:bodyPr wrap="none" rtlCol="0">
            <a:spAutoFit/>
          </a:bodyPr>
          <a:lstStyle/>
          <a:p>
            <a:r>
              <a:rPr lang="en-US" sz="2800" b="0" dirty="0" err="1">
                <a:solidFill>
                  <a:srgbClr val="002060"/>
                </a:solidFill>
                <a:effectLst/>
                <a:latin typeface="Consolas" panose="020B0609020204030204" pitchFamily="49" charset="0"/>
              </a:rPr>
              <a:t>ButtonAdd</a:t>
            </a:r>
            <a:endParaRPr lang="en-US" sz="2800" b="0" dirty="0">
              <a:solidFill>
                <a:srgbClr val="002060"/>
              </a:solidFill>
              <a:effectLst/>
              <a:latin typeface="Consolas" panose="020B0609020204030204" pitchFamily="49" charset="0"/>
            </a:endParaRPr>
          </a:p>
        </p:txBody>
      </p:sp>
      <p:cxnSp>
        <p:nvCxnSpPr>
          <p:cNvPr id="14" name="Straight Arrow Connector 13">
            <a:extLst>
              <a:ext uri="{FF2B5EF4-FFF2-40B4-BE49-F238E27FC236}">
                <a16:creationId xmlns:a16="http://schemas.microsoft.com/office/drawing/2014/main" id="{84E83B24-B49F-2365-291B-F9A343D1C663}"/>
              </a:ext>
            </a:extLst>
          </p:cNvPr>
          <p:cNvCxnSpPr>
            <a:cxnSpLocks/>
          </p:cNvCxnSpPr>
          <p:nvPr/>
        </p:nvCxnSpPr>
        <p:spPr>
          <a:xfrm flipH="1" flipV="1">
            <a:off x="4429416" y="5129065"/>
            <a:ext cx="741680" cy="747884"/>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C31CE1E-CB18-2008-4840-9B6E1BDACF7C}"/>
              </a:ext>
            </a:extLst>
          </p:cNvPr>
          <p:cNvCxnSpPr>
            <a:cxnSpLocks/>
          </p:cNvCxnSpPr>
          <p:nvPr/>
        </p:nvCxnSpPr>
        <p:spPr>
          <a:xfrm flipV="1">
            <a:off x="5583434" y="5072567"/>
            <a:ext cx="0" cy="804382"/>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9A77609-0633-00D4-85E8-31D7B2E83DC6}"/>
              </a:ext>
            </a:extLst>
          </p:cNvPr>
          <p:cNvCxnSpPr>
            <a:cxnSpLocks/>
          </p:cNvCxnSpPr>
          <p:nvPr/>
        </p:nvCxnSpPr>
        <p:spPr>
          <a:xfrm flipV="1">
            <a:off x="5995773" y="5210694"/>
            <a:ext cx="886452" cy="666255"/>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9" name="Title 28">
            <a:extLst>
              <a:ext uri="{FF2B5EF4-FFF2-40B4-BE49-F238E27FC236}">
                <a16:creationId xmlns:a16="http://schemas.microsoft.com/office/drawing/2014/main" id="{280D9088-0D5F-8C4A-6EF6-15FD60933968}"/>
              </a:ext>
            </a:extLst>
          </p:cNvPr>
          <p:cNvSpPr>
            <a:spLocks noGrp="1"/>
          </p:cNvSpPr>
          <p:nvPr>
            <p:ph type="title"/>
          </p:nvPr>
        </p:nvSpPr>
        <p:spPr/>
        <p:txBody>
          <a:bodyPr/>
          <a:lstStyle/>
          <a:p>
            <a:r>
              <a:rPr lang="en-US" dirty="0"/>
              <a:t>App “Your Score”</a:t>
            </a:r>
          </a:p>
        </p:txBody>
      </p:sp>
    </p:spTree>
    <p:extLst>
      <p:ext uri="{BB962C8B-B14F-4D97-AF65-F5344CB8AC3E}">
        <p14:creationId xmlns:p14="http://schemas.microsoft.com/office/powerpoint/2010/main" val="2566413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beverage, sign, soft drink&#10;&#10;Description automatically generated">
            <a:extLst>
              <a:ext uri="{FF2B5EF4-FFF2-40B4-BE49-F238E27FC236}">
                <a16:creationId xmlns:a16="http://schemas.microsoft.com/office/drawing/2014/main" id="{29ED23EE-AC72-41F3-BD56-0F44444AE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 y="0"/>
            <a:ext cx="12190615" cy="6858000"/>
          </a:xfrm>
          <a:prstGeom prst="rect">
            <a:avLst/>
          </a:prstGeom>
        </p:spPr>
      </p:pic>
    </p:spTree>
    <p:extLst>
      <p:ext uri="{BB962C8B-B14F-4D97-AF65-F5344CB8AC3E}">
        <p14:creationId xmlns:p14="http://schemas.microsoft.com/office/powerpoint/2010/main" val="2504679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69D7C4-7503-763E-27DA-D152C94D1B65}"/>
              </a:ext>
            </a:extLst>
          </p:cNvPr>
          <p:cNvSpPr>
            <a:spLocks noGrp="1"/>
          </p:cNvSpPr>
          <p:nvPr>
            <p:ph type="body" sz="quarter" idx="10"/>
          </p:nvPr>
        </p:nvSpPr>
        <p:spPr>
          <a:xfrm>
            <a:off x="1021948" y="1617562"/>
            <a:ext cx="10148104" cy="4427638"/>
          </a:xfrm>
        </p:spPr>
        <p:txBody>
          <a:bodyPr/>
          <a:lstStyle/>
          <a:p>
            <a:r>
              <a:rPr lang="en-US" sz="2400" dirty="0"/>
              <a:t>Context is designed to share data that can be considered “global” for a tree of React components, such as the current authenticated user, theme, or preferred language. </a:t>
            </a:r>
            <a:endParaRPr lang="ru-RU" sz="2400" dirty="0"/>
          </a:p>
          <a:p>
            <a:r>
              <a:rPr lang="en-US" sz="2400" dirty="0"/>
              <a:t>Context is primarily used when some data needs to be accessible by many components at different nesting levels. Apply it sparingly because it makes component reuse more difficult.</a:t>
            </a:r>
          </a:p>
          <a:p>
            <a:endParaRPr lang="en-US" sz="2400" dirty="0"/>
          </a:p>
          <a:p>
            <a:r>
              <a:rPr lang="en-US" sz="2400" b="1" dirty="0"/>
              <a:t>If you only want to avoid passing some props through many levels, component composition is often a simpler solution than context.</a:t>
            </a:r>
          </a:p>
        </p:txBody>
      </p:sp>
      <p:sp>
        <p:nvSpPr>
          <p:cNvPr id="3" name="Title 2">
            <a:extLst>
              <a:ext uri="{FF2B5EF4-FFF2-40B4-BE49-F238E27FC236}">
                <a16:creationId xmlns:a16="http://schemas.microsoft.com/office/drawing/2014/main" id="{5DC24119-7985-AB22-271E-E44D1DF2396A}"/>
              </a:ext>
            </a:extLst>
          </p:cNvPr>
          <p:cNvSpPr>
            <a:spLocks noGrp="1"/>
          </p:cNvSpPr>
          <p:nvPr>
            <p:ph type="title"/>
          </p:nvPr>
        </p:nvSpPr>
        <p:spPr/>
        <p:txBody>
          <a:bodyPr/>
          <a:lstStyle/>
          <a:p>
            <a:r>
              <a:rPr lang="en-US" dirty="0"/>
              <a:t>When to Use Context</a:t>
            </a:r>
          </a:p>
        </p:txBody>
      </p:sp>
    </p:spTree>
    <p:extLst>
      <p:ext uri="{BB962C8B-B14F-4D97-AF65-F5344CB8AC3E}">
        <p14:creationId xmlns:p14="http://schemas.microsoft.com/office/powerpoint/2010/main" val="1639463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C24119-7985-AB22-271E-E44D1DF2396A}"/>
              </a:ext>
            </a:extLst>
          </p:cNvPr>
          <p:cNvSpPr>
            <a:spLocks noGrp="1"/>
          </p:cNvSpPr>
          <p:nvPr>
            <p:ph type="title"/>
          </p:nvPr>
        </p:nvSpPr>
        <p:spPr/>
        <p:txBody>
          <a:bodyPr/>
          <a:lstStyle/>
          <a:p>
            <a:r>
              <a:rPr lang="en-US" dirty="0"/>
              <a:t>When to Use Context</a:t>
            </a:r>
          </a:p>
        </p:txBody>
      </p:sp>
      <p:pic>
        <p:nvPicPr>
          <p:cNvPr id="5" name="Picture 4">
            <a:extLst>
              <a:ext uri="{FF2B5EF4-FFF2-40B4-BE49-F238E27FC236}">
                <a16:creationId xmlns:a16="http://schemas.microsoft.com/office/drawing/2014/main" id="{C4999734-006B-9A71-E968-5F6F237E084D}"/>
              </a:ext>
            </a:extLst>
          </p:cNvPr>
          <p:cNvPicPr>
            <a:picLocks noChangeAspect="1"/>
          </p:cNvPicPr>
          <p:nvPr/>
        </p:nvPicPr>
        <p:blipFill>
          <a:blip r:embed="rId2"/>
          <a:stretch>
            <a:fillRect/>
          </a:stretch>
        </p:blipFill>
        <p:spPr>
          <a:xfrm>
            <a:off x="0" y="1625097"/>
            <a:ext cx="5872480" cy="5232903"/>
          </a:xfrm>
          <a:prstGeom prst="rect">
            <a:avLst/>
          </a:prstGeom>
        </p:spPr>
      </p:pic>
      <p:pic>
        <p:nvPicPr>
          <p:cNvPr id="8" name="Picture 7" descr="Text&#10;&#10;Description automatically generated">
            <a:extLst>
              <a:ext uri="{FF2B5EF4-FFF2-40B4-BE49-F238E27FC236}">
                <a16:creationId xmlns:a16="http://schemas.microsoft.com/office/drawing/2014/main" id="{B8F3AC4F-6EAD-04C4-AA7B-25203D6B3B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504" y="1632030"/>
            <a:ext cx="5968496" cy="5225970"/>
          </a:xfrm>
          <a:prstGeom prst="rect">
            <a:avLst/>
          </a:prstGeom>
        </p:spPr>
      </p:pic>
      <p:sp>
        <p:nvSpPr>
          <p:cNvPr id="9" name="Arrow: Right 8">
            <a:extLst>
              <a:ext uri="{FF2B5EF4-FFF2-40B4-BE49-F238E27FC236}">
                <a16:creationId xmlns:a16="http://schemas.microsoft.com/office/drawing/2014/main" id="{CBDF6C38-B351-5ABC-8BFD-4856A9DAA4CD}"/>
              </a:ext>
            </a:extLst>
          </p:cNvPr>
          <p:cNvSpPr/>
          <p:nvPr/>
        </p:nvSpPr>
        <p:spPr>
          <a:xfrm>
            <a:off x="5359078" y="4241548"/>
            <a:ext cx="1108778" cy="624840"/>
          </a:xfrm>
          <a:prstGeom prst="rightArrow">
            <a:avLst>
              <a:gd name="adj1" fmla="val 50000"/>
              <a:gd name="adj2" fmla="val 814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3731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8589230-5926-0E43-D38A-B2206996A6C4}"/>
              </a:ext>
            </a:extLst>
          </p:cNvPr>
          <p:cNvSpPr>
            <a:spLocks noGrp="1"/>
          </p:cNvSpPr>
          <p:nvPr>
            <p:ph type="title"/>
          </p:nvPr>
        </p:nvSpPr>
        <p:spPr>
          <a:xfrm>
            <a:off x="360947" y="385012"/>
            <a:ext cx="10820400" cy="685800"/>
          </a:xfrm>
        </p:spPr>
        <p:txBody>
          <a:bodyPr/>
          <a:lstStyle/>
          <a:p>
            <a:r>
              <a:rPr lang="en-US" dirty="0"/>
              <a:t>Props</a:t>
            </a:r>
          </a:p>
        </p:txBody>
      </p:sp>
      <p:pic>
        <p:nvPicPr>
          <p:cNvPr id="9" name="Picture 8" descr="Diagram&#10;&#10;Description automatically generated">
            <a:extLst>
              <a:ext uri="{FF2B5EF4-FFF2-40B4-BE49-F238E27FC236}">
                <a16:creationId xmlns:a16="http://schemas.microsoft.com/office/drawing/2014/main" id="{9BD98C55-D7AC-D3E5-DFE3-F3EBE13803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854237"/>
            <a:ext cx="1755859" cy="5618751"/>
          </a:xfrm>
          <a:prstGeom prst="rect">
            <a:avLst/>
          </a:prstGeom>
        </p:spPr>
      </p:pic>
      <p:pic>
        <p:nvPicPr>
          <p:cNvPr id="12" name="Picture 11">
            <a:extLst>
              <a:ext uri="{FF2B5EF4-FFF2-40B4-BE49-F238E27FC236}">
                <a16:creationId xmlns:a16="http://schemas.microsoft.com/office/drawing/2014/main" id="{44AC2096-ACC5-AFD7-171F-5E2B268E39E5}"/>
              </a:ext>
            </a:extLst>
          </p:cNvPr>
          <p:cNvPicPr>
            <a:picLocks noChangeAspect="1"/>
          </p:cNvPicPr>
          <p:nvPr/>
        </p:nvPicPr>
        <p:blipFill>
          <a:blip r:embed="rId3"/>
          <a:stretch>
            <a:fillRect/>
          </a:stretch>
        </p:blipFill>
        <p:spPr>
          <a:xfrm>
            <a:off x="4758769" y="2214393"/>
            <a:ext cx="6782747" cy="2429214"/>
          </a:xfrm>
          <a:prstGeom prst="rect">
            <a:avLst/>
          </a:prstGeom>
        </p:spPr>
      </p:pic>
    </p:spTree>
    <p:extLst>
      <p:ext uri="{BB962C8B-B14F-4D97-AF65-F5344CB8AC3E}">
        <p14:creationId xmlns:p14="http://schemas.microsoft.com/office/powerpoint/2010/main" val="3991614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8589230-5926-0E43-D38A-B2206996A6C4}"/>
              </a:ext>
            </a:extLst>
          </p:cNvPr>
          <p:cNvSpPr>
            <a:spLocks noGrp="1"/>
          </p:cNvSpPr>
          <p:nvPr>
            <p:ph type="title"/>
          </p:nvPr>
        </p:nvSpPr>
        <p:spPr>
          <a:xfrm>
            <a:off x="360947" y="385012"/>
            <a:ext cx="10820400" cy="685800"/>
          </a:xfrm>
        </p:spPr>
        <p:txBody>
          <a:bodyPr/>
          <a:lstStyle/>
          <a:p>
            <a:r>
              <a:rPr lang="en-US" dirty="0"/>
              <a:t>Context</a:t>
            </a:r>
          </a:p>
        </p:txBody>
      </p:sp>
      <p:pic>
        <p:nvPicPr>
          <p:cNvPr id="9" name="Picture 8" descr="Diagram&#10;&#10;Description automatically generated">
            <a:extLst>
              <a:ext uri="{FF2B5EF4-FFF2-40B4-BE49-F238E27FC236}">
                <a16:creationId xmlns:a16="http://schemas.microsoft.com/office/drawing/2014/main" id="{9BD98C55-D7AC-D3E5-DFE3-F3EBE13803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2" y="577507"/>
            <a:ext cx="1755859" cy="5618751"/>
          </a:xfrm>
          <a:prstGeom prst="rect">
            <a:avLst/>
          </a:prstGeom>
        </p:spPr>
      </p:pic>
      <p:sp>
        <p:nvSpPr>
          <p:cNvPr id="2" name="Multiplication Sign 1">
            <a:extLst>
              <a:ext uri="{FF2B5EF4-FFF2-40B4-BE49-F238E27FC236}">
                <a16:creationId xmlns:a16="http://schemas.microsoft.com/office/drawing/2014/main" id="{24143CAA-66D7-A7EA-D35B-FE67AEFD81AA}"/>
              </a:ext>
            </a:extLst>
          </p:cNvPr>
          <p:cNvSpPr/>
          <p:nvPr/>
        </p:nvSpPr>
        <p:spPr>
          <a:xfrm>
            <a:off x="6096001" y="2719129"/>
            <a:ext cx="1755859" cy="1335506"/>
          </a:xfrm>
          <a:prstGeom prst="mathMultiply">
            <a:avLst>
              <a:gd name="adj1" fmla="val 11796"/>
            </a:avLst>
          </a:prstGeom>
          <a:solidFill>
            <a:srgbClr val="ED6F9C">
              <a:alpha val="50196"/>
            </a:srgb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plication Sign 5">
            <a:extLst>
              <a:ext uri="{FF2B5EF4-FFF2-40B4-BE49-F238E27FC236}">
                <a16:creationId xmlns:a16="http://schemas.microsoft.com/office/drawing/2014/main" id="{C4007E49-D44F-7545-2767-A2199FBC33C4}"/>
              </a:ext>
            </a:extLst>
          </p:cNvPr>
          <p:cNvSpPr/>
          <p:nvPr/>
        </p:nvSpPr>
        <p:spPr>
          <a:xfrm>
            <a:off x="6196640" y="1175082"/>
            <a:ext cx="1755859" cy="1335506"/>
          </a:xfrm>
          <a:prstGeom prst="mathMultiply">
            <a:avLst>
              <a:gd name="adj1" fmla="val 11796"/>
            </a:avLst>
          </a:prstGeom>
          <a:solidFill>
            <a:srgbClr val="ED6F9C">
              <a:alpha val="50196"/>
            </a:srgb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ultiplication Sign 6">
            <a:extLst>
              <a:ext uri="{FF2B5EF4-FFF2-40B4-BE49-F238E27FC236}">
                <a16:creationId xmlns:a16="http://schemas.microsoft.com/office/drawing/2014/main" id="{B75F077F-929B-4B0A-3209-F09393011AE2}"/>
              </a:ext>
            </a:extLst>
          </p:cNvPr>
          <p:cNvSpPr/>
          <p:nvPr/>
        </p:nvSpPr>
        <p:spPr>
          <a:xfrm>
            <a:off x="6096000" y="4483761"/>
            <a:ext cx="1755859" cy="1335506"/>
          </a:xfrm>
          <a:prstGeom prst="mathMultiply">
            <a:avLst>
              <a:gd name="adj1" fmla="val 11796"/>
            </a:avLst>
          </a:prstGeom>
          <a:solidFill>
            <a:srgbClr val="ED6F9C">
              <a:alpha val="50196"/>
            </a:srgb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Curved Down 9">
            <a:extLst>
              <a:ext uri="{FF2B5EF4-FFF2-40B4-BE49-F238E27FC236}">
                <a16:creationId xmlns:a16="http://schemas.microsoft.com/office/drawing/2014/main" id="{1C4B1631-78F8-0838-F3BC-7DB3CB13A145}"/>
              </a:ext>
            </a:extLst>
          </p:cNvPr>
          <p:cNvSpPr/>
          <p:nvPr/>
        </p:nvSpPr>
        <p:spPr>
          <a:xfrm rot="5400000">
            <a:off x="6105644" y="2424358"/>
            <a:ext cx="5895481" cy="220177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F5098D02-2837-FB26-68DD-67137525A6A2}"/>
              </a:ext>
            </a:extLst>
          </p:cNvPr>
          <p:cNvSpPr txBox="1"/>
          <p:nvPr/>
        </p:nvSpPr>
        <p:spPr>
          <a:xfrm>
            <a:off x="9154018" y="3125272"/>
            <a:ext cx="2201779"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800" dirty="0">
                <a:solidFill>
                  <a:schemeClr val="bg1"/>
                </a:solidFill>
              </a:rPr>
              <a:t>Context</a:t>
            </a:r>
          </a:p>
        </p:txBody>
      </p:sp>
      <p:sp>
        <p:nvSpPr>
          <p:cNvPr id="14" name="TextBox 13">
            <a:extLst>
              <a:ext uri="{FF2B5EF4-FFF2-40B4-BE49-F238E27FC236}">
                <a16:creationId xmlns:a16="http://schemas.microsoft.com/office/drawing/2014/main" id="{ADEE283F-C701-AB47-6C46-78AB0732110D}"/>
              </a:ext>
            </a:extLst>
          </p:cNvPr>
          <p:cNvSpPr txBox="1"/>
          <p:nvPr/>
        </p:nvSpPr>
        <p:spPr>
          <a:xfrm>
            <a:off x="214196" y="2478941"/>
            <a:ext cx="5781171" cy="1815882"/>
          </a:xfrm>
          <a:prstGeom prst="rect">
            <a:avLst/>
          </a:prstGeom>
          <a:noFill/>
        </p:spPr>
        <p:txBody>
          <a:bodyPr wrap="square">
            <a:spAutoFit/>
          </a:bodyPr>
          <a:lstStyle/>
          <a:p>
            <a:r>
              <a:rPr lang="en-US" sz="2800" b="0" i="0" dirty="0">
                <a:solidFill>
                  <a:schemeClr val="bg1"/>
                </a:solidFill>
                <a:effectLst/>
                <a:latin typeface="-apple-system"/>
              </a:rPr>
              <a:t>Context provides a way to pass data through the component tree without having to pass props down manually at every level.</a:t>
            </a:r>
            <a:endParaRPr lang="en-US" sz="2800" dirty="0">
              <a:solidFill>
                <a:schemeClr val="bg1"/>
              </a:solidFill>
            </a:endParaRPr>
          </a:p>
        </p:txBody>
      </p:sp>
    </p:spTree>
    <p:extLst>
      <p:ext uri="{BB962C8B-B14F-4D97-AF65-F5344CB8AC3E}">
        <p14:creationId xmlns:p14="http://schemas.microsoft.com/office/powerpoint/2010/main" val="1368063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4E31FE-9EB1-B316-3CFA-3933FD5236E9}"/>
              </a:ext>
            </a:extLst>
          </p:cNvPr>
          <p:cNvSpPr>
            <a:spLocks noGrp="1"/>
          </p:cNvSpPr>
          <p:nvPr>
            <p:ph type="body" sz="quarter" idx="10"/>
          </p:nvPr>
        </p:nvSpPr>
        <p:spPr/>
        <p:txBody>
          <a:bodyPr/>
          <a:lstStyle/>
          <a:p>
            <a:r>
              <a:rPr lang="en-US" dirty="0"/>
              <a:t>Creates a Context object. When React renders a component that subscribes to this Context object it will read the current context value from the closest matching Provider above it in the tree.</a:t>
            </a:r>
          </a:p>
          <a:p>
            <a:endParaRPr lang="en-US" dirty="0"/>
          </a:p>
          <a:p>
            <a:r>
              <a:rPr lang="en-US" dirty="0"/>
              <a:t>The </a:t>
            </a:r>
            <a:r>
              <a:rPr lang="en-US" dirty="0" err="1"/>
              <a:t>defaultValue</a:t>
            </a:r>
            <a:r>
              <a:rPr lang="en-US" dirty="0"/>
              <a:t> argument is only used when a component does not have a matching Provider above it in the tree. This default value can be helpful for testing components in isolation without wrapping them. </a:t>
            </a:r>
          </a:p>
          <a:p>
            <a:r>
              <a:rPr lang="en-US" dirty="0"/>
              <a:t>Note: passing </a:t>
            </a:r>
            <a:r>
              <a:rPr lang="en-US" b="1" dirty="0"/>
              <a:t>undefined</a:t>
            </a:r>
            <a:r>
              <a:rPr lang="en-US" dirty="0"/>
              <a:t> as a Provider value does not cause consuming components to use </a:t>
            </a:r>
            <a:r>
              <a:rPr lang="en-US" dirty="0" err="1"/>
              <a:t>defaultValue</a:t>
            </a:r>
            <a:endParaRPr lang="en-US" dirty="0"/>
          </a:p>
        </p:txBody>
      </p:sp>
      <p:sp>
        <p:nvSpPr>
          <p:cNvPr id="3" name="Title 2">
            <a:extLst>
              <a:ext uri="{FF2B5EF4-FFF2-40B4-BE49-F238E27FC236}">
                <a16:creationId xmlns:a16="http://schemas.microsoft.com/office/drawing/2014/main" id="{C84B48EF-D025-E707-7CE1-B4F93409E82F}"/>
              </a:ext>
            </a:extLst>
          </p:cNvPr>
          <p:cNvSpPr>
            <a:spLocks noGrp="1"/>
          </p:cNvSpPr>
          <p:nvPr>
            <p:ph type="title"/>
          </p:nvPr>
        </p:nvSpPr>
        <p:spPr/>
        <p:txBody>
          <a:bodyPr/>
          <a:lstStyle/>
          <a:p>
            <a:r>
              <a:rPr lang="en-US" dirty="0"/>
              <a:t>Context API</a:t>
            </a:r>
          </a:p>
        </p:txBody>
      </p:sp>
      <p:pic>
        <p:nvPicPr>
          <p:cNvPr id="5" name="Picture 4">
            <a:extLst>
              <a:ext uri="{FF2B5EF4-FFF2-40B4-BE49-F238E27FC236}">
                <a16:creationId xmlns:a16="http://schemas.microsoft.com/office/drawing/2014/main" id="{92E03228-CAF3-14A7-B916-9807A3D1CF4F}"/>
              </a:ext>
            </a:extLst>
          </p:cNvPr>
          <p:cNvPicPr>
            <a:picLocks noChangeAspect="1"/>
          </p:cNvPicPr>
          <p:nvPr/>
        </p:nvPicPr>
        <p:blipFill>
          <a:blip r:embed="rId2"/>
          <a:stretch>
            <a:fillRect/>
          </a:stretch>
        </p:blipFill>
        <p:spPr>
          <a:xfrm>
            <a:off x="3242864" y="1447763"/>
            <a:ext cx="5706271" cy="533474"/>
          </a:xfrm>
          <a:prstGeom prst="rect">
            <a:avLst/>
          </a:prstGeom>
        </p:spPr>
      </p:pic>
    </p:spTree>
    <p:extLst>
      <p:ext uri="{BB962C8B-B14F-4D97-AF65-F5344CB8AC3E}">
        <p14:creationId xmlns:p14="http://schemas.microsoft.com/office/powerpoint/2010/main" val="2500467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4E31FE-9EB1-B316-3CFA-3933FD5236E9}"/>
              </a:ext>
            </a:extLst>
          </p:cNvPr>
          <p:cNvSpPr>
            <a:spLocks noGrp="1"/>
          </p:cNvSpPr>
          <p:nvPr>
            <p:ph type="body" sz="quarter" idx="10"/>
          </p:nvPr>
        </p:nvSpPr>
        <p:spPr/>
        <p:txBody>
          <a:bodyPr/>
          <a:lstStyle/>
          <a:p>
            <a:r>
              <a:rPr lang="en-US" dirty="0"/>
              <a:t>Every Context object comes with a Provider React component that allows consuming components to subscribe to context changes.</a:t>
            </a:r>
          </a:p>
          <a:p>
            <a:endParaRPr lang="en-US" dirty="0"/>
          </a:p>
          <a:p>
            <a:r>
              <a:rPr lang="en-US" dirty="0"/>
              <a:t>The Provider component accepts a value prop to be passed to consuming components that are descendants of this Provider. One Provider can be connected to many consumers. Providers can be nested to override values deeper within the tree.</a:t>
            </a:r>
          </a:p>
          <a:p>
            <a:endParaRPr lang="en-US" dirty="0"/>
          </a:p>
          <a:p>
            <a:r>
              <a:rPr lang="en-US" dirty="0"/>
              <a:t>All consumers that are descendants of a Provider will re-render whenever the Provider’s value prop changes.</a:t>
            </a:r>
          </a:p>
        </p:txBody>
      </p:sp>
      <p:sp>
        <p:nvSpPr>
          <p:cNvPr id="3" name="Title 2">
            <a:extLst>
              <a:ext uri="{FF2B5EF4-FFF2-40B4-BE49-F238E27FC236}">
                <a16:creationId xmlns:a16="http://schemas.microsoft.com/office/drawing/2014/main" id="{C84B48EF-D025-E707-7CE1-B4F93409E82F}"/>
              </a:ext>
            </a:extLst>
          </p:cNvPr>
          <p:cNvSpPr>
            <a:spLocks noGrp="1"/>
          </p:cNvSpPr>
          <p:nvPr>
            <p:ph type="title"/>
          </p:nvPr>
        </p:nvSpPr>
        <p:spPr/>
        <p:txBody>
          <a:bodyPr/>
          <a:lstStyle/>
          <a:p>
            <a:r>
              <a:rPr lang="en-US" dirty="0" err="1"/>
              <a:t>Context.Provider</a:t>
            </a:r>
            <a:endParaRPr lang="en-US" dirty="0"/>
          </a:p>
        </p:txBody>
      </p:sp>
      <p:pic>
        <p:nvPicPr>
          <p:cNvPr id="7" name="Picture 6">
            <a:extLst>
              <a:ext uri="{FF2B5EF4-FFF2-40B4-BE49-F238E27FC236}">
                <a16:creationId xmlns:a16="http://schemas.microsoft.com/office/drawing/2014/main" id="{981FCE09-DC66-2ACE-4875-CE3936A49527}"/>
              </a:ext>
            </a:extLst>
          </p:cNvPr>
          <p:cNvPicPr>
            <a:picLocks noChangeAspect="1"/>
          </p:cNvPicPr>
          <p:nvPr/>
        </p:nvPicPr>
        <p:blipFill>
          <a:blip r:embed="rId2"/>
          <a:stretch>
            <a:fillRect/>
          </a:stretch>
        </p:blipFill>
        <p:spPr>
          <a:xfrm>
            <a:off x="3795391" y="1466816"/>
            <a:ext cx="4601217" cy="495369"/>
          </a:xfrm>
          <a:prstGeom prst="rect">
            <a:avLst/>
          </a:prstGeom>
        </p:spPr>
      </p:pic>
    </p:spTree>
    <p:extLst>
      <p:ext uri="{BB962C8B-B14F-4D97-AF65-F5344CB8AC3E}">
        <p14:creationId xmlns:p14="http://schemas.microsoft.com/office/powerpoint/2010/main" val="1467406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4E31FE-9EB1-B316-3CFA-3933FD5236E9}"/>
              </a:ext>
            </a:extLst>
          </p:cNvPr>
          <p:cNvSpPr>
            <a:spLocks noGrp="1"/>
          </p:cNvSpPr>
          <p:nvPr>
            <p:ph type="body" sz="quarter" idx="10"/>
          </p:nvPr>
        </p:nvSpPr>
        <p:spPr>
          <a:xfrm>
            <a:off x="685800" y="2814319"/>
            <a:ext cx="10820400" cy="2514599"/>
          </a:xfrm>
        </p:spPr>
        <p:txBody>
          <a:bodyPr/>
          <a:lstStyle/>
          <a:p>
            <a:r>
              <a:rPr lang="en-US" dirty="0"/>
              <a:t>A React component that subscribes to context changes. Using this component lets you subscribe to a context within a function component.</a:t>
            </a:r>
          </a:p>
          <a:p>
            <a:endParaRPr lang="en-US" dirty="0"/>
          </a:p>
          <a:p>
            <a:r>
              <a:rPr lang="en-US" dirty="0"/>
              <a:t>Requires a function as a child. The function receives the current context value and returns a React node. The value argument passed to the function will be equal to the value prop of the closest Provider for this context above in the tree. If there is no Provider for this context above, the value argument will be equal to the </a:t>
            </a:r>
            <a:r>
              <a:rPr lang="en-US" dirty="0" err="1"/>
              <a:t>defaultValue</a:t>
            </a:r>
            <a:r>
              <a:rPr lang="en-US" dirty="0"/>
              <a:t> that was passed to </a:t>
            </a:r>
            <a:r>
              <a:rPr lang="en-US" dirty="0" err="1"/>
              <a:t>createContext</a:t>
            </a:r>
            <a:r>
              <a:rPr lang="en-US" dirty="0"/>
              <a:t>().</a:t>
            </a:r>
          </a:p>
        </p:txBody>
      </p:sp>
      <p:sp>
        <p:nvSpPr>
          <p:cNvPr id="3" name="Title 2">
            <a:extLst>
              <a:ext uri="{FF2B5EF4-FFF2-40B4-BE49-F238E27FC236}">
                <a16:creationId xmlns:a16="http://schemas.microsoft.com/office/drawing/2014/main" id="{C84B48EF-D025-E707-7CE1-B4F93409E82F}"/>
              </a:ext>
            </a:extLst>
          </p:cNvPr>
          <p:cNvSpPr>
            <a:spLocks noGrp="1"/>
          </p:cNvSpPr>
          <p:nvPr>
            <p:ph type="title"/>
          </p:nvPr>
        </p:nvSpPr>
        <p:spPr/>
        <p:txBody>
          <a:bodyPr/>
          <a:lstStyle/>
          <a:p>
            <a:r>
              <a:rPr lang="en-US" dirty="0" err="1"/>
              <a:t>Context.Consumer</a:t>
            </a:r>
            <a:endParaRPr lang="en-US" dirty="0"/>
          </a:p>
        </p:txBody>
      </p:sp>
      <p:pic>
        <p:nvPicPr>
          <p:cNvPr id="6" name="Picture 5">
            <a:extLst>
              <a:ext uri="{FF2B5EF4-FFF2-40B4-BE49-F238E27FC236}">
                <a16:creationId xmlns:a16="http://schemas.microsoft.com/office/drawing/2014/main" id="{3D3727EC-CABD-381B-970E-959152ADE767}"/>
              </a:ext>
            </a:extLst>
          </p:cNvPr>
          <p:cNvPicPr>
            <a:picLocks noChangeAspect="1"/>
          </p:cNvPicPr>
          <p:nvPr/>
        </p:nvPicPr>
        <p:blipFill>
          <a:blip r:embed="rId2"/>
          <a:stretch>
            <a:fillRect/>
          </a:stretch>
        </p:blipFill>
        <p:spPr>
          <a:xfrm>
            <a:off x="3038048" y="1371600"/>
            <a:ext cx="6115904" cy="990738"/>
          </a:xfrm>
          <a:prstGeom prst="rect">
            <a:avLst/>
          </a:prstGeom>
        </p:spPr>
      </p:pic>
    </p:spTree>
    <p:extLst>
      <p:ext uri="{BB962C8B-B14F-4D97-AF65-F5344CB8AC3E}">
        <p14:creationId xmlns:p14="http://schemas.microsoft.com/office/powerpoint/2010/main" val="2894317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1AC8AB-6B29-A57D-0E09-6EC35677040C}"/>
              </a:ext>
            </a:extLst>
          </p:cNvPr>
          <p:cNvSpPr>
            <a:spLocks noGrp="1"/>
          </p:cNvSpPr>
          <p:nvPr>
            <p:ph type="body" sz="quarter" idx="10"/>
          </p:nvPr>
        </p:nvSpPr>
        <p:spPr/>
        <p:txBody>
          <a:bodyPr/>
          <a:lstStyle/>
          <a:p>
            <a:r>
              <a:rPr lang="en-US" dirty="0"/>
              <a:t>Accepts a context object (the value returned from </a:t>
            </a:r>
            <a:r>
              <a:rPr lang="en-US" dirty="0" err="1"/>
              <a:t>React.createContext</a:t>
            </a:r>
            <a:r>
              <a:rPr lang="en-US" dirty="0"/>
              <a:t>) and returns the current context value for that context. The current context value is determined by the value prop of the nearest &lt;</a:t>
            </a:r>
            <a:r>
              <a:rPr lang="en-US" dirty="0" err="1"/>
              <a:t>MyContext.Provider</a:t>
            </a:r>
            <a:r>
              <a:rPr lang="en-US" dirty="0"/>
              <a:t>&gt; above the calling component in the tree.</a:t>
            </a:r>
          </a:p>
          <a:p>
            <a:r>
              <a:rPr lang="en-US" dirty="0"/>
              <a:t>When the nearest &lt;</a:t>
            </a:r>
            <a:r>
              <a:rPr lang="en-US" dirty="0" err="1"/>
              <a:t>MyContext.Provider</a:t>
            </a:r>
            <a:r>
              <a:rPr lang="en-US" dirty="0"/>
              <a:t>&gt; above the component updates, this Hook will trigger a </a:t>
            </a:r>
            <a:r>
              <a:rPr lang="en-US" dirty="0" err="1"/>
              <a:t>rerender</a:t>
            </a:r>
            <a:r>
              <a:rPr lang="en-US" dirty="0"/>
              <a:t> with the latest context value passed to that </a:t>
            </a:r>
            <a:r>
              <a:rPr lang="en-US" dirty="0" err="1"/>
              <a:t>MyContext</a:t>
            </a:r>
            <a:r>
              <a:rPr lang="en-US" dirty="0"/>
              <a:t> provider. Even if an ancestor uses </a:t>
            </a:r>
            <a:r>
              <a:rPr lang="en-US" dirty="0" err="1"/>
              <a:t>React.memo</a:t>
            </a:r>
            <a:r>
              <a:rPr lang="en-US" dirty="0"/>
              <a:t> or </a:t>
            </a:r>
            <a:r>
              <a:rPr lang="en-US" dirty="0" err="1"/>
              <a:t>shouldComponentUpdate</a:t>
            </a:r>
            <a:r>
              <a:rPr lang="en-US" dirty="0"/>
              <a:t>, a </a:t>
            </a:r>
            <a:r>
              <a:rPr lang="en-US" dirty="0" err="1"/>
              <a:t>rerender</a:t>
            </a:r>
            <a:r>
              <a:rPr lang="en-US" dirty="0"/>
              <a:t> will still happen starting at the component itself using </a:t>
            </a:r>
            <a:r>
              <a:rPr lang="en-US" dirty="0" err="1"/>
              <a:t>useContext</a:t>
            </a:r>
            <a:r>
              <a:rPr lang="en-US" dirty="0"/>
              <a:t>.</a:t>
            </a:r>
          </a:p>
          <a:p>
            <a:r>
              <a:rPr lang="en-US" dirty="0"/>
              <a:t>Don’t forget that the argument to </a:t>
            </a:r>
            <a:r>
              <a:rPr lang="en-US" dirty="0" err="1"/>
              <a:t>useContext</a:t>
            </a:r>
            <a:r>
              <a:rPr lang="en-US" dirty="0"/>
              <a:t> must be the context object itself (</a:t>
            </a:r>
            <a:r>
              <a:rPr lang="en-US" b="1" dirty="0" err="1"/>
              <a:t>useContext</a:t>
            </a:r>
            <a:r>
              <a:rPr lang="en-US" b="1" dirty="0"/>
              <a:t>(</a:t>
            </a:r>
            <a:r>
              <a:rPr lang="en-US" b="1" dirty="0" err="1"/>
              <a:t>MyContext</a:t>
            </a:r>
            <a:r>
              <a:rPr lang="en-US" b="1" dirty="0"/>
              <a:t>)</a:t>
            </a:r>
            <a:r>
              <a:rPr lang="en-US" dirty="0"/>
              <a:t>)</a:t>
            </a:r>
          </a:p>
          <a:p>
            <a:r>
              <a:rPr lang="en-US" dirty="0"/>
              <a:t>A component calling </a:t>
            </a:r>
            <a:r>
              <a:rPr lang="en-US" dirty="0" err="1"/>
              <a:t>useContext</a:t>
            </a:r>
            <a:r>
              <a:rPr lang="en-US" dirty="0"/>
              <a:t> will always re-render when the context value changes. If re-rendering the component is expensive, you can optimize it by using </a:t>
            </a:r>
            <a:r>
              <a:rPr lang="en-US" dirty="0" err="1"/>
              <a:t>memoization</a:t>
            </a:r>
            <a:r>
              <a:rPr lang="en-US" dirty="0"/>
              <a:t>.</a:t>
            </a:r>
          </a:p>
        </p:txBody>
      </p:sp>
      <p:sp>
        <p:nvSpPr>
          <p:cNvPr id="3" name="Title 2">
            <a:extLst>
              <a:ext uri="{FF2B5EF4-FFF2-40B4-BE49-F238E27FC236}">
                <a16:creationId xmlns:a16="http://schemas.microsoft.com/office/drawing/2014/main" id="{FF405964-01B2-9B64-3BDA-D2B02385FC1A}"/>
              </a:ext>
            </a:extLst>
          </p:cNvPr>
          <p:cNvSpPr>
            <a:spLocks noGrp="1"/>
          </p:cNvSpPr>
          <p:nvPr>
            <p:ph type="title"/>
          </p:nvPr>
        </p:nvSpPr>
        <p:spPr/>
        <p:txBody>
          <a:bodyPr/>
          <a:lstStyle/>
          <a:p>
            <a:r>
              <a:rPr lang="en-US" dirty="0" err="1"/>
              <a:t>useContext</a:t>
            </a:r>
            <a:endParaRPr lang="en-US" dirty="0"/>
          </a:p>
        </p:txBody>
      </p:sp>
      <p:pic>
        <p:nvPicPr>
          <p:cNvPr id="6" name="Picture 5">
            <a:extLst>
              <a:ext uri="{FF2B5EF4-FFF2-40B4-BE49-F238E27FC236}">
                <a16:creationId xmlns:a16="http://schemas.microsoft.com/office/drawing/2014/main" id="{DE7BC0A2-CE4C-0B89-616F-DDC3AE623517}"/>
              </a:ext>
            </a:extLst>
          </p:cNvPr>
          <p:cNvPicPr>
            <a:picLocks noChangeAspect="1"/>
          </p:cNvPicPr>
          <p:nvPr/>
        </p:nvPicPr>
        <p:blipFill>
          <a:blip r:embed="rId2"/>
          <a:stretch>
            <a:fillRect/>
          </a:stretch>
        </p:blipFill>
        <p:spPr>
          <a:xfrm>
            <a:off x="4143102" y="1371600"/>
            <a:ext cx="3905795" cy="571580"/>
          </a:xfrm>
          <a:prstGeom prst="rect">
            <a:avLst/>
          </a:prstGeom>
        </p:spPr>
      </p:pic>
    </p:spTree>
    <p:extLst>
      <p:ext uri="{BB962C8B-B14F-4D97-AF65-F5344CB8AC3E}">
        <p14:creationId xmlns:p14="http://schemas.microsoft.com/office/powerpoint/2010/main" val="3226458472"/>
      </p:ext>
    </p:extLst>
  </p:cSld>
  <p:clrMapOvr>
    <a:masterClrMapping/>
  </p:clrMapOvr>
</p:sld>
</file>

<file path=ppt/theme/theme1.xml><?xml version="1.0" encoding="utf-8"?>
<a:theme xmlns:a="http://schemas.openxmlformats.org/drawingml/2006/main" name="Blue-Fiolet Templat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6A52CCDE-CD4E-EC42-98F7-DEC6AAEE59A3}" vid="{A0DEAF9A-4E19-1A44-B370-637BAA281E71}"/>
    </a:ext>
  </a:extLst>
</a:theme>
</file>

<file path=ppt/theme/theme2.xml><?xml version="1.0" encoding="utf-8"?>
<a:theme xmlns:a="http://schemas.openxmlformats.org/drawingml/2006/main" name="Light-Blue Templat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6A52CCDE-CD4E-EC42-98F7-DEC6AAEE59A3}" vid="{25FE3A01-4C31-B941-A86E-E12DF7488D71}"/>
    </a:ext>
  </a:extLst>
</a:theme>
</file>

<file path=ppt/theme/theme3.xml><?xml version="1.0" encoding="utf-8"?>
<a:theme xmlns:a="http://schemas.openxmlformats.org/drawingml/2006/main" name="Fiolet Templat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6A52CCDE-CD4E-EC42-98F7-DEC6AAEE59A3}" vid="{E5664960-1AF0-414B-BE45-19BD81A442E4}"/>
    </a:ext>
  </a:extLst>
</a:theme>
</file>

<file path=ppt/theme/theme4.xml><?xml version="1.0" encoding="utf-8"?>
<a:theme xmlns:a="http://schemas.openxmlformats.org/drawingml/2006/main" name="Green Templat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6A52CCDE-CD4E-EC42-98F7-DEC6AAEE59A3}" vid="{6432EB2C-437F-5540-8CDD-6AC8E3EE7C9F}"/>
    </a:ext>
  </a:extLst>
</a:theme>
</file>

<file path=ppt/theme/theme5.xml><?xml version="1.0" encoding="utf-8"?>
<a:theme xmlns:a="http://schemas.openxmlformats.org/drawingml/2006/main" name="Theme2">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2" id="{95EFC09E-074E-4DA3-8D64-A7622505A1B8}" vid="{8DC8B9D1-7D95-4CFE-929D-94A2D570981C}"/>
    </a:ext>
  </a:extLst>
</a:theme>
</file>

<file path=ppt/theme/theme6.xml><?xml version="1.0" encoding="utf-8"?>
<a:theme xmlns:a="http://schemas.openxmlformats.org/drawingml/2006/main" name="1_Light-Blue Templat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6A52CCDE-CD4E-EC42-98F7-DEC6AAEE59A3}" vid="{25FE3A01-4C31-B941-A86E-E12DF7488D71}"/>
    </a:ext>
  </a:extLst>
</a:theme>
</file>

<file path=ppt/theme/theme7.xml><?xml version="1.0" encoding="utf-8"?>
<a:theme xmlns:a="http://schemas.openxmlformats.org/drawingml/2006/main" name="1_Fiolet Templat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6A52CCDE-CD4E-EC42-98F7-DEC6AAEE59A3}" vid="{E5664960-1AF0-414B-BE45-19BD81A442E4}"/>
    </a:ext>
  </a:extLst>
</a:theme>
</file>

<file path=ppt/theme/theme8.xml><?xml version="1.0" encoding="utf-8"?>
<a:theme xmlns:a="http://schemas.openxmlformats.org/drawingml/2006/main" name="1_Green Templat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6A52CCDE-CD4E-EC42-98F7-DEC6AAEE59A3}" vid="{6432EB2C-437F-5540-8CDD-6AC8E3EE7C9F}"/>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4" ma:contentTypeDescription="Create a new document." ma:contentTypeScope="" ma:versionID="2f35445f1c0e70442117a4a808ddfa80">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38a5f3ecb0778906514309ad2282913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Comment" ma:format="Dropdown"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9033E08-7FE9-4F6D-B155-A8777B4A5A57}">
  <ds:schemaRefs>
    <ds:schemaRef ds:uri="http://schemas.microsoft.com/office/2006/metadata/properties"/>
    <ds:schemaRef ds:uri="http://schemas.microsoft.com/office/2006/documentManagement/types"/>
    <ds:schemaRef ds:uri="http://www.w3.org/XML/1998/namespace"/>
    <ds:schemaRef ds:uri="http://schemas.microsoft.com/office/infopath/2007/PartnerControls"/>
    <ds:schemaRef ds:uri="http://purl.org/dc/dcmitype/"/>
    <ds:schemaRef ds:uri="http://purl.org/dc/terms/"/>
    <ds:schemaRef ds:uri="http://schemas.openxmlformats.org/package/2006/metadata/core-properties"/>
    <ds:schemaRef ds:uri="835f28f2-30f1-4728-84d2-86d96e143488"/>
    <ds:schemaRef ds:uri="341e6018-ac0a-4dfb-8409-db9e0d25502e"/>
    <ds:schemaRef ds:uri="http://purl.org/dc/elements/1.1/"/>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158BB14C-065E-4C12-B821-ABBC1D2E76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SoftServe_PowerPoint_Template</Template>
  <TotalTime>1818</TotalTime>
  <Words>545</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6</vt:i4>
      </vt:variant>
      <vt:variant>
        <vt:lpstr>Theme</vt:lpstr>
      </vt:variant>
      <vt:variant>
        <vt:i4>8</vt:i4>
      </vt:variant>
      <vt:variant>
        <vt:lpstr>Slide Titles</vt:lpstr>
      </vt:variant>
      <vt:variant>
        <vt:i4>11</vt:i4>
      </vt:variant>
    </vt:vector>
  </HeadingPairs>
  <TitlesOfParts>
    <vt:vector size="25" baseType="lpstr">
      <vt:lpstr>-apple-system</vt:lpstr>
      <vt:lpstr>Tahoma</vt:lpstr>
      <vt:lpstr>Proxima Nova Black</vt:lpstr>
      <vt:lpstr>Open Sans</vt:lpstr>
      <vt:lpstr>Arial</vt:lpstr>
      <vt:lpstr>Consolas</vt:lpstr>
      <vt:lpstr>Blue-Fiolet Template</vt:lpstr>
      <vt:lpstr>Light-Blue Template</vt:lpstr>
      <vt:lpstr>Fiolet Template</vt:lpstr>
      <vt:lpstr>Green Template</vt:lpstr>
      <vt:lpstr>Theme2</vt:lpstr>
      <vt:lpstr>1_Light-Blue Template</vt:lpstr>
      <vt:lpstr>1_Fiolet Template</vt:lpstr>
      <vt:lpstr>1_Green Template</vt:lpstr>
      <vt:lpstr> CONTEXT</vt:lpstr>
      <vt:lpstr>When to Use Context</vt:lpstr>
      <vt:lpstr>When to Use Context</vt:lpstr>
      <vt:lpstr>Props</vt:lpstr>
      <vt:lpstr>Context</vt:lpstr>
      <vt:lpstr>Context API</vt:lpstr>
      <vt:lpstr>Context.Provider</vt:lpstr>
      <vt:lpstr>Context.Consumer</vt:lpstr>
      <vt:lpstr>useContext</vt:lpstr>
      <vt:lpstr>App “Your Score”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Vladyslav Khrychov</dc:creator>
  <cp:lastModifiedBy>Vladyslav Khrychov</cp:lastModifiedBy>
  <cp:revision>69</cp:revision>
  <dcterms:created xsi:type="dcterms:W3CDTF">2022-04-29T09:03:59Z</dcterms:created>
  <dcterms:modified xsi:type="dcterms:W3CDTF">2022-08-25T17:53:46Z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