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7.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842" r:id="rId4"/>
    <p:sldMasterId id="2147484883" r:id="rId5"/>
    <p:sldMasterId id="2147484894" r:id="rId6"/>
    <p:sldMasterId id="2147484905" r:id="rId7"/>
    <p:sldMasterId id="2147484919" r:id="rId8"/>
    <p:sldMasterId id="2147484933" r:id="rId9"/>
    <p:sldMasterId id="2147484944" r:id="rId10"/>
    <p:sldMasterId id="2147484955" r:id="rId11"/>
  </p:sldMasterIdLst>
  <p:notesMasterIdLst>
    <p:notesMasterId r:id="rId20"/>
  </p:notesMasterIdLst>
  <p:sldIdLst>
    <p:sldId id="1234" r:id="rId12"/>
    <p:sldId id="1269" r:id="rId13"/>
    <p:sldId id="1270" r:id="rId14"/>
    <p:sldId id="1271" r:id="rId15"/>
    <p:sldId id="1273" r:id="rId16"/>
    <p:sldId id="1272" r:id="rId17"/>
    <p:sldId id="1274" r:id="rId18"/>
    <p:sldId id="1250" r:id="rId19"/>
  </p:sldIdLst>
  <p:sldSz cx="12192000" cy="6858000"/>
  <p:notesSz cx="6858000" cy="9144000"/>
  <p:embeddedFontLst>
    <p:embeddedFont>
      <p:font typeface="Open Sans" panose="020B0606030504020204" pitchFamily="34" charset="0"/>
      <p:regular r:id="rId21"/>
      <p:bold r:id="rId22"/>
      <p:italic r:id="rId23"/>
      <p:boldItalic r:id="rId24"/>
    </p:embeddedFont>
    <p:embeddedFont>
      <p:font typeface="Proxima Nova Black" panose="02000506030000020004" pitchFamily="2" charset="0"/>
      <p:bold r:id="rId25"/>
      <p:italic r:id="rId26"/>
    </p:embeddedFont>
    <p:embeddedFont>
      <p:font typeface="Tahoma" panose="020B0604030504040204" pitchFamily="34" charset="0"/>
      <p:regular r:id="rId27"/>
      <p:bold r:id="rId28"/>
    </p:embeddedFont>
  </p:embeddedFontLst>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7D9B"/>
    <a:srgbClr val="ED6F9C"/>
    <a:srgbClr val="00A6CE"/>
    <a:srgbClr val="00AA48"/>
    <a:srgbClr val="285F9B"/>
    <a:srgbClr val="7A7FEA"/>
    <a:srgbClr val="8F2585"/>
    <a:srgbClr val="42D109"/>
    <a:srgbClr val="F26D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76774" autoAdjust="0"/>
  </p:normalViewPr>
  <p:slideViewPr>
    <p:cSldViewPr snapToGrid="0">
      <p:cViewPr varScale="1">
        <p:scale>
          <a:sx n="64" d="100"/>
          <a:sy n="64" d="100"/>
        </p:scale>
        <p:origin x="1262" y="62"/>
      </p:cViewPr>
      <p:guideLst>
        <p:guide orient="horz" pos="1979"/>
        <p:guide pos="688"/>
        <p:guide orient="horz" pos="1729"/>
        <p:guide pos="7242"/>
        <p:guide orient="horz" pos="1298"/>
      </p:guideLst>
    </p:cSldViewPr>
  </p:slideViewPr>
  <p:notesTextViewPr>
    <p:cViewPr>
      <p:scale>
        <a:sx n="1" d="1"/>
        <a:sy n="1" d="1"/>
      </p:scale>
      <p:origin x="0" y="0"/>
    </p:cViewPr>
  </p:notesTextViewPr>
  <p:sorterViewPr>
    <p:cViewPr>
      <p:scale>
        <a:sx n="100" d="100"/>
        <a:sy n="100" d="100"/>
      </p:scale>
      <p:origin x="0" y="-112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b="0" i="0">
                <a:latin typeface="Open Sans" panose="020B0606030504020204" pitchFamily="34" charset="0"/>
              </a:defRPr>
            </a:lvl1pPr>
          </a:lstStyle>
          <a:p>
            <a:pPr>
              <a:defRPr/>
            </a:pPr>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b="0" i="0">
                <a:latin typeface="Open Sans" panose="020B0606030504020204" pitchFamily="34" charset="0"/>
              </a:defRPr>
            </a:lvl1pPr>
          </a:lstStyle>
          <a:p>
            <a:pPr>
              <a:defRPr/>
            </a:pPr>
            <a:fld id="{E746818D-8EB4-40E0-B412-1AB8722040CC}" type="datetimeFigureOut">
              <a:rPr lang="en-GB" smtClean="0"/>
              <a:pPr>
                <a:defRPr/>
              </a:pPr>
              <a:t>06/09/2022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b="0" i="0">
                <a:latin typeface="Open Sans" panose="020B0606030504020204" pitchFamily="34" charset="0"/>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b="0" i="0">
                <a:latin typeface="Open Sans" panose="020B0606030504020204" pitchFamily="34" charset="0"/>
              </a:defRPr>
            </a:lvl1pPr>
          </a:lstStyle>
          <a:p>
            <a:pPr>
              <a:defRPr/>
            </a:pPr>
            <a:fld id="{A7524555-7A4A-402C-AA8C-9E148724DB57}" type="slidenum">
              <a:rPr lang="en-GB" smtClean="0"/>
              <a:pPr>
                <a:defRPr/>
              </a:pPr>
              <a:t>‹#›</a:t>
            </a:fld>
            <a:endParaRPr lang="en-GB" dirty="0"/>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1pPr>
    <a:lvl2pPr marL="457200"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2pPr>
    <a:lvl3pPr marL="914400"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3pPr>
    <a:lvl4pPr marL="1371600"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4pPr>
    <a:lvl5pPr marL="1828800"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3</a:t>
            </a:fld>
            <a:endParaRPr lang="en-GB" dirty="0"/>
          </a:p>
        </p:txBody>
      </p:sp>
    </p:spTree>
    <p:extLst>
      <p:ext uri="{BB962C8B-B14F-4D97-AF65-F5344CB8AC3E}">
        <p14:creationId xmlns:p14="http://schemas.microsoft.com/office/powerpoint/2010/main" val="276009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4</a:t>
            </a:fld>
            <a:endParaRPr lang="en-GB" dirty="0"/>
          </a:p>
        </p:txBody>
      </p:sp>
    </p:spTree>
    <p:extLst>
      <p:ext uri="{BB962C8B-B14F-4D97-AF65-F5344CB8AC3E}">
        <p14:creationId xmlns:p14="http://schemas.microsoft.com/office/powerpoint/2010/main" val="2376072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6</a:t>
            </a:fld>
            <a:endParaRPr lang="en-GB" dirty="0"/>
          </a:p>
        </p:txBody>
      </p:sp>
    </p:spTree>
    <p:extLst>
      <p:ext uri="{BB962C8B-B14F-4D97-AF65-F5344CB8AC3E}">
        <p14:creationId xmlns:p14="http://schemas.microsoft.com/office/powerpoint/2010/main" val="184921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5.sv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4.xml"/><Relationship Id="rId4" Type="http://schemas.openxmlformats.org/officeDocument/2006/relationships/image" Target="../media/image5.sv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6.sv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 Id="rId5" Type="http://schemas.openxmlformats.org/officeDocument/2006/relationships/image" Target="../media/image6.sv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 Id="rId5" Type="http://schemas.openxmlformats.org/officeDocument/2006/relationships/image" Target="../media/image6.svg"/><Relationship Id="rId4"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 Id="rId5" Type="http://schemas.openxmlformats.org/officeDocument/2006/relationships/image" Target="../media/image6.svg"/><Relationship Id="rId4"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 Id="rId5" Type="http://schemas.openxmlformats.org/officeDocument/2006/relationships/image" Target="../media/image6.svg"/><Relationship Id="rId4"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5.xml"/><Relationship Id="rId6" Type="http://schemas.openxmlformats.org/officeDocument/2006/relationships/image" Target="../media/image6.svg"/><Relationship Id="rId5" Type="http://schemas.openxmlformats.org/officeDocument/2006/relationships/image" Target="../media/image2.png"/><Relationship Id="rId4" Type="http://schemas.openxmlformats.org/officeDocument/2006/relationships/image" Target="../media/image5.sv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6.xml"/><Relationship Id="rId4" Type="http://schemas.openxmlformats.org/officeDocument/2006/relationships/image" Target="../media/image5.svg"/></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7.xml"/><Relationship Id="rId4" Type="http://schemas.openxmlformats.org/officeDocument/2006/relationships/image" Target="../media/image5.sv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8.xml"/><Relationship Id="rId4" Type="http://schemas.openxmlformats.org/officeDocument/2006/relationships/image" Target="../media/image5.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cxnSp>
        <p:nvCxnSpPr>
          <p:cNvPr id="6" name="Straight Connector 5"/>
          <p:cNvCxnSpPr>
            <a:cxnSpLocks/>
          </p:cNvCxnSpPr>
          <p:nvPr userDrawn="1"/>
        </p:nvCxnSpPr>
        <p:spPr>
          <a:xfrm>
            <a:off x="0" y="2743200"/>
            <a:ext cx="122243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412451" y="1464898"/>
            <a:ext cx="4786022" cy="4159615"/>
          </a:xfrm>
        </p:spPr>
        <p:txBody>
          <a:bodyPr>
            <a:normAutofit/>
          </a:bodyPr>
          <a:lstStyle>
            <a:lvl1pPr marL="0" indent="0">
              <a:buNone/>
              <a:defRPr sz="22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dirty="0"/>
              <a:t>Click to add text</a:t>
            </a:r>
            <a:endParaRPr lang="ru-RU" dirty="0"/>
          </a:p>
        </p:txBody>
      </p:sp>
      <p:sp>
        <p:nvSpPr>
          <p:cNvPr id="9" name="Рисунок 8"/>
          <p:cNvSpPr>
            <a:spLocks noGrp="1"/>
          </p:cNvSpPr>
          <p:nvPr>
            <p:ph type="pic" sz="quarter" idx="10"/>
          </p:nvPr>
        </p:nvSpPr>
        <p:spPr>
          <a:xfrm>
            <a:off x="6096000" y="0"/>
            <a:ext cx="6095999" cy="6858000"/>
          </a:xfrm>
        </p:spPr>
        <p:txBody>
          <a:bodyPr/>
          <a:lstStyle/>
          <a:p>
            <a:endParaRPr lang="uk-UA"/>
          </a:p>
        </p:txBody>
      </p:sp>
      <p:sp>
        <p:nvSpPr>
          <p:cNvPr id="5" name="Заголовок 1"/>
          <p:cNvSpPr>
            <a:spLocks noGrp="1"/>
          </p:cNvSpPr>
          <p:nvPr>
            <p:ph type="title" hasCustomPrompt="1"/>
          </p:nvPr>
        </p:nvSpPr>
        <p:spPr>
          <a:xfrm>
            <a:off x="415435" y="343778"/>
            <a:ext cx="4772878" cy="525970"/>
          </a:xfrm>
        </p:spPr>
        <p:txBody>
          <a:bodyPr>
            <a:noAutofit/>
          </a:bodyPr>
          <a:lstStyle>
            <a:lvl1pPr>
              <a:defRPr sz="3500"/>
            </a:lvl1pPr>
          </a:lstStyle>
          <a:p>
            <a:r>
              <a:rPr lang="en-US" dirty="0"/>
              <a:t>Click to add title</a:t>
            </a:r>
            <a:endParaRPr lang="uk-UA" dirty="0"/>
          </a:p>
        </p:txBody>
      </p:sp>
    </p:spTree>
    <p:extLst>
      <p:ext uri="{BB962C8B-B14F-4D97-AF65-F5344CB8AC3E}">
        <p14:creationId xmlns:p14="http://schemas.microsoft.com/office/powerpoint/2010/main" val="650387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416561" y="1233488"/>
            <a:ext cx="11513504" cy="3425825"/>
          </a:xfrm>
        </p:spPr>
        <p:txBody>
          <a:bodyPr/>
          <a:lstStyle>
            <a:lvl1pPr marL="0" indent="0">
              <a:buClr>
                <a:schemeClr val="accent4"/>
              </a:buClr>
              <a:buFontTx/>
              <a:buNone/>
              <a:defRPr sz="2200"/>
            </a:lvl1pPr>
            <a:lvl2pPr marL="685750" indent="-228584">
              <a:buClr>
                <a:schemeClr val="bg2"/>
              </a:buClr>
              <a:buFont typeface="Tahoma" panose="020B0604030504040204" pitchFamily="34" charset="0"/>
              <a:buChar char="▪"/>
              <a:defRPr sz="2200"/>
            </a:lvl2pPr>
            <a:lvl3pPr marL="1142914" indent="-228584">
              <a:buClr>
                <a:schemeClr val="bg2"/>
              </a:buClr>
              <a:buFont typeface="Tahoma" panose="020B0604030504040204" pitchFamily="34" charset="0"/>
              <a:buChar char="-"/>
              <a:defRPr sz="2200"/>
            </a:lvl3pPr>
            <a:lvl4pPr marL="1600080" indent="-228584">
              <a:buClr>
                <a:schemeClr val="bg2"/>
              </a:buClr>
              <a:buSzPct val="80000"/>
              <a:buFont typeface="Tahoma" panose="020B0604030504040204" pitchFamily="34" charset="0"/>
              <a:buChar char="▪"/>
              <a:defRPr sz="2200"/>
            </a:lvl4pPr>
            <a:lvl5pPr>
              <a:defRPr sz="2200"/>
            </a:lvl5pPr>
          </a:lstStyle>
          <a:p>
            <a:pPr lvl="0"/>
            <a:r>
              <a:rPr lang="en-US" dirty="0"/>
              <a:t>Click to add text</a:t>
            </a:r>
            <a:endParaRPr lang="ru-RU" dirty="0"/>
          </a:p>
        </p:txBody>
      </p:sp>
      <p:sp>
        <p:nvSpPr>
          <p:cNvPr id="4" name="Заголовок 1"/>
          <p:cNvSpPr>
            <a:spLocks noGrp="1"/>
          </p:cNvSpPr>
          <p:nvPr>
            <p:ph type="title" hasCustomPrompt="1"/>
          </p:nvPr>
        </p:nvSpPr>
        <p:spPr>
          <a:xfrm>
            <a:off x="416560" y="343778"/>
            <a:ext cx="11511915" cy="525970"/>
          </a:xfrm>
        </p:spPr>
        <p:txBody>
          <a:bodyPr>
            <a:noAutofit/>
          </a:bodyPr>
          <a:lstStyle>
            <a:lvl1pPr>
              <a:defRPr sz="3500"/>
            </a:lvl1pPr>
          </a:lstStyle>
          <a:p>
            <a:r>
              <a:rPr lang="en-US" dirty="0"/>
              <a:t>Click to add title</a:t>
            </a:r>
            <a:endParaRPr lang="uk-UA" dirty="0"/>
          </a:p>
        </p:txBody>
      </p:sp>
    </p:spTree>
    <p:extLst>
      <p:ext uri="{BB962C8B-B14F-4D97-AF65-F5344CB8AC3E}">
        <p14:creationId xmlns:p14="http://schemas.microsoft.com/office/powerpoint/2010/main" val="880481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2202" y="1233488"/>
            <a:ext cx="11355761" cy="525970"/>
          </a:xfrm>
          <a:prstGeom prst="rect">
            <a:avLst/>
          </a:prstGeom>
        </p:spPr>
        <p:txBody>
          <a:bodyPr>
            <a:noAutofit/>
          </a:bodyPr>
          <a:lstStyle>
            <a:lvl1pPr>
              <a:defRPr sz="3500">
                <a:solidFill>
                  <a:srgbClr val="171B65"/>
                </a:solidFill>
              </a:defRPr>
            </a:lvl1pPr>
          </a:lstStyle>
          <a:p>
            <a:r>
              <a:rPr lang="en-US" dirty="0"/>
              <a:t>Click to add title</a:t>
            </a:r>
            <a:endParaRPr lang="uk-UA" dirty="0"/>
          </a:p>
        </p:txBody>
      </p:sp>
      <p:sp>
        <p:nvSpPr>
          <p:cNvPr id="11" name="Content Placeholder 4"/>
          <p:cNvSpPr>
            <a:spLocks noGrp="1"/>
          </p:cNvSpPr>
          <p:nvPr>
            <p:ph sz="half" idx="10" hasCustomPrompt="1"/>
          </p:nvPr>
        </p:nvSpPr>
        <p:spPr>
          <a:xfrm>
            <a:off x="412200" y="2034652"/>
            <a:ext cx="11352277" cy="4351338"/>
          </a:xfrm>
        </p:spPr>
        <p:txBody>
          <a:body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a:p>
            <a:pPr lvl="4"/>
            <a:r>
              <a:rPr lang="en-US" dirty="0"/>
              <a:t>Fifth level</a:t>
            </a:r>
          </a:p>
          <a:p>
            <a:endParaRPr lang="uk-UA" dirty="0"/>
          </a:p>
        </p:txBody>
      </p:sp>
    </p:spTree>
    <p:extLst>
      <p:ext uri="{BB962C8B-B14F-4D97-AF65-F5344CB8AC3E}">
        <p14:creationId xmlns:p14="http://schemas.microsoft.com/office/powerpoint/2010/main" val="1803813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055038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89979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771720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630188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692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989523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86745E76-DB9D-E54A-B7FA-C1FEB7D2F828}"/>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536729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4964821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7346628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userDrawn="1"/>
        </p:nvCxnSpPr>
        <p:spPr>
          <a:xfrm>
            <a:off x="0" y="2743200"/>
            <a:ext cx="122243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4" name="Title 1">
            <a:extLst>
              <a:ext uri="{FF2B5EF4-FFF2-40B4-BE49-F238E27FC236}">
                <a16:creationId xmlns:a16="http://schemas.microsoft.com/office/drawing/2014/main" id="{89472F14-A2A9-BB48-965C-87A987DB6B8E}"/>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7691545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541430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744756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316982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00F7CCA6-41F3-4A44-8900-58740AE12003}"/>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3819107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702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8" name="Title 1">
            <a:extLst>
              <a:ext uri="{FF2B5EF4-FFF2-40B4-BE49-F238E27FC236}">
                <a16:creationId xmlns:a16="http://schemas.microsoft.com/office/drawing/2014/main" id="{E6BDD255-1FCF-9D4F-B1A1-B452F241495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30213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7" name="Title 1">
            <a:extLst>
              <a:ext uri="{FF2B5EF4-FFF2-40B4-BE49-F238E27FC236}">
                <a16:creationId xmlns:a16="http://schemas.microsoft.com/office/drawing/2014/main" id="{64546A1B-8DA4-8A49-9DFA-B9569043BA3C}"/>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8329149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10" name="Title 1">
            <a:extLst>
              <a:ext uri="{FF2B5EF4-FFF2-40B4-BE49-F238E27FC236}">
                <a16:creationId xmlns:a16="http://schemas.microsoft.com/office/drawing/2014/main" id="{2931C517-D2C7-7044-BB2C-ADD6FBF1DAF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9940741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3967345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456385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userDrawn="1"/>
        </p:nvCxnSpPr>
        <p:spPr>
          <a:xfrm>
            <a:off x="0" y="2743200"/>
            <a:ext cx="12224385" cy="0"/>
          </a:xfrm>
          <a:prstGeom prst="line">
            <a:avLst/>
          </a:prstGeom>
          <a:ln w="19050">
            <a:solidFill>
              <a:srgbClr val="7A7FEA"/>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1" name="Title 1">
            <a:extLst>
              <a:ext uri="{FF2B5EF4-FFF2-40B4-BE49-F238E27FC236}">
                <a16:creationId xmlns:a16="http://schemas.microsoft.com/office/drawing/2014/main" id="{77285AC4-03CA-8047-97EB-1AA58DE24A3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5262079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a:gsLst>
            <a:gs pos="0">
              <a:srgbClr val="00A6CE"/>
            </a:gs>
            <a:gs pos="99000">
              <a:srgbClr val="00AA48"/>
            </a:gs>
          </a:gsLst>
          <a:lin ang="144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789800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a:gsLst>
            <a:gs pos="0">
              <a:srgbClr val="00AA48"/>
            </a:gs>
            <a:gs pos="100000">
              <a:srgbClr val="00A6CE"/>
            </a:gs>
          </a:gsLst>
          <a:lin ang="144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6240751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3" name="Rectangle 2">
            <a:extLst>
              <a:ext uri="{FF2B5EF4-FFF2-40B4-BE49-F238E27FC236}">
                <a16:creationId xmlns:a16="http://schemas.microsoft.com/office/drawing/2014/main" id="{9D049A82-B93E-ED4B-97FC-4DBCA2D3C4F5}"/>
              </a:ext>
            </a:extLst>
          </p:cNvPr>
          <p:cNvSpPr/>
          <p:nvPr userDrawn="1"/>
        </p:nvSpPr>
        <p:spPr>
          <a:xfrm>
            <a:off x="5822527" y="3244334"/>
            <a:ext cx="546945" cy="369332"/>
          </a:xfrm>
          <a:prstGeom prst="rect">
            <a:avLst/>
          </a:prstGeom>
        </p:spPr>
        <p:txBody>
          <a:bodyPr wrap="none">
            <a:spAutoFit/>
          </a:bodyPr>
          <a:lstStyle/>
          <a:p>
            <a:r>
              <a:rPr lang="en-UA" dirty="0"/>
              <a:t>60°</a:t>
            </a:r>
          </a:p>
        </p:txBody>
      </p:sp>
      <p:sp>
        <p:nvSpPr>
          <p:cNvPr id="7" name="Title 1">
            <a:extLst>
              <a:ext uri="{FF2B5EF4-FFF2-40B4-BE49-F238E27FC236}">
                <a16:creationId xmlns:a16="http://schemas.microsoft.com/office/drawing/2014/main" id="{D034D7F1-200D-0E46-BA38-3E3CA00BB3E9}"/>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7930026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00F7CCA6-41F3-4A44-8900-58740AE12003}"/>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1430990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0">
              <a:srgbClr val="00A6CE"/>
            </a:gs>
            <a:gs pos="100000">
              <a:srgbClr val="00AA48"/>
            </a:gs>
          </a:gsLst>
          <a:lin ang="138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2462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BF986422-4D4B-5246-B444-F02E3A96793B}"/>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317341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6D01C1ED-DCAB-8E40-B86B-10936BEF7EDA}"/>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8536307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72B08B16-0CE7-3848-8D8A-17EBDF4B542B}"/>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42621935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0">
                      <a:srgbClr val="00AA48"/>
                    </a:gs>
                    <a:gs pos="100000">
                      <a:srgbClr val="00A6CE"/>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5808999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0">
                      <a:srgbClr val="00AA48"/>
                    </a:gs>
                    <a:gs pos="100000">
                      <a:srgbClr val="00A6CE"/>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6883834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userDrawn="1"/>
        </p:nvCxnSpPr>
        <p:spPr>
          <a:xfrm>
            <a:off x="0" y="2743200"/>
            <a:ext cx="12224385" cy="0"/>
          </a:xfrm>
          <a:prstGeom prst="line">
            <a:avLst/>
          </a:prstGeom>
          <a:ln w="19050">
            <a:solidFill>
              <a:srgbClr val="00AA48"/>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4" name="Title 1">
            <a:extLst>
              <a:ext uri="{FF2B5EF4-FFF2-40B4-BE49-F238E27FC236}">
                <a16:creationId xmlns:a16="http://schemas.microsoft.com/office/drawing/2014/main" id="{7536E5E7-88E8-8B4E-BBA3-58D23F5C310F}"/>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9771189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TITLE-SLIDE-DARK-1">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pic>
        <p:nvPicPr>
          <p:cNvPr id="5" name="Picture 4">
            <a:extLst>
              <a:ext uri="{FF2B5EF4-FFF2-40B4-BE49-F238E27FC236}">
                <a16:creationId xmlns:a16="http://schemas.microsoft.com/office/drawing/2014/main" id="{FEA64CB7-44E2-4443-869A-B946FAFB8F53}"/>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03428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SLIDE-DARK-2">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pic>
        <p:nvPicPr>
          <p:cNvPr id="5" name="Picture 4">
            <a:extLst>
              <a:ext uri="{FF2B5EF4-FFF2-40B4-BE49-F238E27FC236}">
                <a16:creationId xmlns:a16="http://schemas.microsoft.com/office/drawing/2014/main" id="{06E3C1F6-006F-47B7-9760-56585DE445E8}"/>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577140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5_TEXT-ONE-COLUMN-DARK">
    <p:bg>
      <p:bgPr>
        <a:solidFill>
          <a:schemeClr val="tx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7" name="Title 1">
            <a:extLst>
              <a:ext uri="{FF2B5EF4-FFF2-40B4-BE49-F238E27FC236}">
                <a16:creationId xmlns:a16="http://schemas.microsoft.com/office/drawing/2014/main" id="{64546A1B-8DA4-8A49-9DFA-B9569043BA3C}"/>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pic>
        <p:nvPicPr>
          <p:cNvPr id="8" name="Graphic 7">
            <a:extLst>
              <a:ext uri="{FF2B5EF4-FFF2-40B4-BE49-F238E27FC236}">
                <a16:creationId xmlns:a16="http://schemas.microsoft.com/office/drawing/2014/main" id="{591734F5-D747-4F0A-870C-67613921B04D}"/>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4253907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6D01C1ED-DCAB-8E40-B86B-10936BEF7EDA}"/>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pic>
        <p:nvPicPr>
          <p:cNvPr id="6" name="Picture 5">
            <a:extLst>
              <a:ext uri="{FF2B5EF4-FFF2-40B4-BE49-F238E27FC236}">
                <a16:creationId xmlns:a16="http://schemas.microsoft.com/office/drawing/2014/main" id="{98B87D9C-4B65-4926-B2B8-7982074733F0}"/>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165574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ustom Layout">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2905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8" name="Title 1">
            <a:extLst>
              <a:ext uri="{FF2B5EF4-FFF2-40B4-BE49-F238E27FC236}">
                <a16:creationId xmlns:a16="http://schemas.microsoft.com/office/drawing/2014/main" id="{CD96FDF9-74FC-6341-B0F8-22E0DBA7C6EE}"/>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pic>
        <p:nvPicPr>
          <p:cNvPr id="9" name="Graphic 8">
            <a:extLst>
              <a:ext uri="{FF2B5EF4-FFF2-40B4-BE49-F238E27FC236}">
                <a16:creationId xmlns:a16="http://schemas.microsoft.com/office/drawing/2014/main" id="{4ED2C06F-BCEC-453C-B6F4-05C2ED03C4E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62051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ADEF2D69-487D-2447-BA19-5071863993A6}"/>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pic>
        <p:nvPicPr>
          <p:cNvPr id="10" name="Graphic 9">
            <a:extLst>
              <a:ext uri="{FF2B5EF4-FFF2-40B4-BE49-F238E27FC236}">
                <a16:creationId xmlns:a16="http://schemas.microsoft.com/office/drawing/2014/main" id="{AEFF091A-0CA6-456B-9F1F-A7FBEC80376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3915730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pic>
        <p:nvPicPr>
          <p:cNvPr id="7" name="Graphic 6">
            <a:extLst>
              <a:ext uri="{FF2B5EF4-FFF2-40B4-BE49-F238E27FC236}">
                <a16:creationId xmlns:a16="http://schemas.microsoft.com/office/drawing/2014/main" id="{EF8F84B9-4453-4B89-9A40-E2562573B51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11999941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pic>
        <p:nvPicPr>
          <p:cNvPr id="7" name="Graphic 6">
            <a:extLst>
              <a:ext uri="{FF2B5EF4-FFF2-40B4-BE49-F238E27FC236}">
                <a16:creationId xmlns:a16="http://schemas.microsoft.com/office/drawing/2014/main" id="{AC77A948-1A20-4337-B785-E0E54E38E6C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9908307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cxnSp>
        <p:nvCxnSpPr>
          <p:cNvPr id="6" name="Straight Connector 5"/>
          <p:cNvCxnSpPr>
            <a:cxnSpLocks/>
          </p:cNvCxnSpPr>
          <p:nvPr/>
        </p:nvCxnSpPr>
        <p:spPr>
          <a:xfrm>
            <a:off x="0" y="2743200"/>
            <a:ext cx="122243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72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28270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p:nvSpPr>
        <p:spPr>
          <a:xfrm>
            <a:off x="50368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p:nvSpPr>
        <p:spPr>
          <a:xfrm>
            <a:off x="72466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p:nvSpPr>
        <p:spPr>
          <a:xfrm>
            <a:off x="94564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cxnSp>
        <p:nvCxnSpPr>
          <p:cNvPr id="24" name="Straight Connector 23">
            <a:extLst>
              <a:ext uri="{FF2B5EF4-FFF2-40B4-BE49-F238E27FC236}">
                <a16:creationId xmlns:a16="http://schemas.microsoft.com/office/drawing/2014/main" id="{B577BF74-81A7-4790-AC45-9C88E390BAD0}"/>
              </a:ext>
            </a:extLst>
          </p:cNvPr>
          <p:cNvCxnSpPr>
            <a:cxnSpLocks/>
          </p:cNvCxnSpPr>
          <p:nvPr userDrawn="1"/>
        </p:nvCxnSpPr>
        <p:spPr>
          <a:xfrm>
            <a:off x="0" y="2743200"/>
            <a:ext cx="122243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9189146-A45F-43D5-A583-68EF64BED819}"/>
              </a:ext>
            </a:extLst>
          </p:cNvPr>
          <p:cNvSpPr/>
          <p:nvPr userDrawn="1"/>
        </p:nvSpPr>
        <p:spPr>
          <a:xfrm>
            <a:off x="6172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Oval 38">
            <a:extLst>
              <a:ext uri="{FF2B5EF4-FFF2-40B4-BE49-F238E27FC236}">
                <a16:creationId xmlns:a16="http://schemas.microsoft.com/office/drawing/2014/main" id="{7F6FA7F7-8210-44AF-9978-C6210E898F39}"/>
              </a:ext>
            </a:extLst>
          </p:cNvPr>
          <p:cNvSpPr/>
          <p:nvPr userDrawn="1"/>
        </p:nvSpPr>
        <p:spPr>
          <a:xfrm>
            <a:off x="28270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Oval 39">
            <a:extLst>
              <a:ext uri="{FF2B5EF4-FFF2-40B4-BE49-F238E27FC236}">
                <a16:creationId xmlns:a16="http://schemas.microsoft.com/office/drawing/2014/main" id="{780833DD-7D27-4152-9CB5-245DDD8BC09D}"/>
              </a:ext>
            </a:extLst>
          </p:cNvPr>
          <p:cNvSpPr/>
          <p:nvPr userDrawn="1"/>
        </p:nvSpPr>
        <p:spPr>
          <a:xfrm>
            <a:off x="50368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Oval 40">
            <a:extLst>
              <a:ext uri="{FF2B5EF4-FFF2-40B4-BE49-F238E27FC236}">
                <a16:creationId xmlns:a16="http://schemas.microsoft.com/office/drawing/2014/main" id="{7483A360-952A-4953-B485-3C6FEB1CCCF5}"/>
              </a:ext>
            </a:extLst>
          </p:cNvPr>
          <p:cNvSpPr/>
          <p:nvPr userDrawn="1"/>
        </p:nvSpPr>
        <p:spPr>
          <a:xfrm>
            <a:off x="72466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a:extLst>
              <a:ext uri="{FF2B5EF4-FFF2-40B4-BE49-F238E27FC236}">
                <a16:creationId xmlns:a16="http://schemas.microsoft.com/office/drawing/2014/main" id="{E4AD6C1A-7922-4BD5-BCA1-613D52CC1374}"/>
              </a:ext>
            </a:extLst>
          </p:cNvPr>
          <p:cNvSpPr/>
          <p:nvPr userDrawn="1"/>
        </p:nvSpPr>
        <p:spPr>
          <a:xfrm>
            <a:off x="94564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3" name="Picture 42">
            <a:extLst>
              <a:ext uri="{FF2B5EF4-FFF2-40B4-BE49-F238E27FC236}">
                <a16:creationId xmlns:a16="http://schemas.microsoft.com/office/drawing/2014/main" id="{02907272-1D0C-4515-8473-7673AF79FD80}"/>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44" name="Graphic 43">
            <a:extLst>
              <a:ext uri="{FF2B5EF4-FFF2-40B4-BE49-F238E27FC236}">
                <a16:creationId xmlns:a16="http://schemas.microsoft.com/office/drawing/2014/main" id="{B0D57CE6-BA21-4442-A928-CA7E6B8C9560}"/>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19785130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TITLE-SLIDE-DARK-1">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138176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SLIDE-DARK-2">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9868403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5_TEXT-ONE-COLUMN-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7732307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_TEXT-ONE-COLUMN-DAR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8318679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ustom Layout">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2432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EXT-TWO-COLUMNS-GRADI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88772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8" name="Title 1">
            <a:extLst>
              <a:ext uri="{FF2B5EF4-FFF2-40B4-BE49-F238E27FC236}">
                <a16:creationId xmlns:a16="http://schemas.microsoft.com/office/drawing/2014/main" id="{CD96FDF9-74FC-6341-B0F8-22E0DBA7C6EE}"/>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37711217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86745E76-DB9D-E54A-B7FA-C1FEB7D2F828}"/>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73664727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10992966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7982339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p:nvCxnSpPr>
        <p:spPr>
          <a:xfrm>
            <a:off x="0" y="2743200"/>
            <a:ext cx="122243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72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28270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p:nvSpPr>
        <p:spPr>
          <a:xfrm>
            <a:off x="50368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p:nvSpPr>
        <p:spPr>
          <a:xfrm>
            <a:off x="72466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p:nvSpPr>
        <p:spPr>
          <a:xfrm>
            <a:off x="94564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4" name="Title 1">
            <a:extLst>
              <a:ext uri="{FF2B5EF4-FFF2-40B4-BE49-F238E27FC236}">
                <a16:creationId xmlns:a16="http://schemas.microsoft.com/office/drawing/2014/main" id="{89472F14-A2A9-BB48-965C-87A987DB6B8E}"/>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7711475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TITLE-SLIDE-DARK-1">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8461343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SLIDE-DARK-2">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94013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5_TEXT-ONE-COLUMN-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4660691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00F7CCA6-41F3-4A44-8900-58740AE12003}"/>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90517923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ustom Layout">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8418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8" name="Title 1">
            <a:extLst>
              <a:ext uri="{FF2B5EF4-FFF2-40B4-BE49-F238E27FC236}">
                <a16:creationId xmlns:a16="http://schemas.microsoft.com/office/drawing/2014/main" id="{E6BDD255-1FCF-9D4F-B1A1-B452F241495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333768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ADEF2D69-487D-2447-BA19-5071863993A6}"/>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998683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10" name="Title 1">
            <a:extLst>
              <a:ext uri="{FF2B5EF4-FFF2-40B4-BE49-F238E27FC236}">
                <a16:creationId xmlns:a16="http://schemas.microsoft.com/office/drawing/2014/main" id="{2931C517-D2C7-7044-BB2C-ADD6FBF1DAF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78439902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160649327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19811222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p:nvCxnSpPr>
        <p:spPr>
          <a:xfrm>
            <a:off x="0" y="2743200"/>
            <a:ext cx="12224385" cy="0"/>
          </a:xfrm>
          <a:prstGeom prst="line">
            <a:avLst/>
          </a:prstGeom>
          <a:ln w="19050">
            <a:solidFill>
              <a:srgbClr val="7A7FEA"/>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72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28270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p:nvSpPr>
        <p:spPr>
          <a:xfrm>
            <a:off x="50368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p:nvSpPr>
        <p:spPr>
          <a:xfrm>
            <a:off x="72466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p:nvSpPr>
        <p:spPr>
          <a:xfrm>
            <a:off x="94564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1" name="Title 1">
            <a:extLst>
              <a:ext uri="{FF2B5EF4-FFF2-40B4-BE49-F238E27FC236}">
                <a16:creationId xmlns:a16="http://schemas.microsoft.com/office/drawing/2014/main" id="{77285AC4-03CA-8047-97EB-1AA58DE24A3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9246094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TITLE-SLIDE-DARK-1">
    <p:bg>
      <p:bgPr>
        <a:gradFill>
          <a:gsLst>
            <a:gs pos="0">
              <a:srgbClr val="00A6CE"/>
            </a:gs>
            <a:gs pos="99000">
              <a:srgbClr val="00AA48"/>
            </a:gs>
          </a:gsLst>
          <a:lin ang="144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00518192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SLIDE-DARK-2">
    <p:bg>
      <p:bgPr>
        <a:gradFill>
          <a:gsLst>
            <a:gs pos="0">
              <a:srgbClr val="00AA48"/>
            </a:gs>
            <a:gs pos="100000">
              <a:srgbClr val="00A6CE"/>
            </a:gs>
          </a:gsLst>
          <a:lin ang="144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09311440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5_TEXT-ONE-COLUMN-DARK">
    <p:bg>
      <p:bgPr>
        <a:solidFill>
          <a:schemeClr val="tx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3" name="Rectangle 2">
            <a:extLst>
              <a:ext uri="{FF2B5EF4-FFF2-40B4-BE49-F238E27FC236}">
                <a16:creationId xmlns:a16="http://schemas.microsoft.com/office/drawing/2014/main" id="{9D049A82-B93E-ED4B-97FC-4DBCA2D3C4F5}"/>
              </a:ext>
            </a:extLst>
          </p:cNvPr>
          <p:cNvSpPr/>
          <p:nvPr/>
        </p:nvSpPr>
        <p:spPr>
          <a:xfrm>
            <a:off x="5822527" y="3244334"/>
            <a:ext cx="546945" cy="369332"/>
          </a:xfrm>
          <a:prstGeom prst="rect">
            <a:avLst/>
          </a:prstGeom>
        </p:spPr>
        <p:txBody>
          <a:bodyPr wrap="none">
            <a:spAutoFit/>
          </a:bodyPr>
          <a:lstStyle/>
          <a:p>
            <a:r>
              <a:rPr lang="en-UA" dirty="0"/>
              <a:t>60°</a:t>
            </a:r>
          </a:p>
        </p:txBody>
      </p:sp>
      <p:sp>
        <p:nvSpPr>
          <p:cNvPr id="7" name="Title 1">
            <a:extLst>
              <a:ext uri="{FF2B5EF4-FFF2-40B4-BE49-F238E27FC236}">
                <a16:creationId xmlns:a16="http://schemas.microsoft.com/office/drawing/2014/main" id="{D034D7F1-200D-0E46-BA38-3E3CA00BB3E9}"/>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4128601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00F7CCA6-41F3-4A44-8900-58740AE12003}"/>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372393520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ustom Layout">
    <p:bg>
      <p:bgPr>
        <a:gradFill>
          <a:gsLst>
            <a:gs pos="0">
              <a:srgbClr val="00A6CE"/>
            </a:gs>
            <a:gs pos="100000">
              <a:srgbClr val="00AA48"/>
            </a:gs>
          </a:gsLst>
          <a:lin ang="138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37369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BF986422-4D4B-5246-B444-F02E3A96793B}"/>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57146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5208856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72B08B16-0CE7-3848-8D8A-17EBDF4B542B}"/>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8122536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0">
                      <a:srgbClr val="00AA48"/>
                    </a:gs>
                    <a:gs pos="100000">
                      <a:srgbClr val="00A6CE"/>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97586474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0">
                      <a:srgbClr val="00AA48"/>
                    </a:gs>
                    <a:gs pos="100000">
                      <a:srgbClr val="00A6CE"/>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133153481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p:nvCxnSpPr>
        <p:spPr>
          <a:xfrm>
            <a:off x="0" y="2743200"/>
            <a:ext cx="12224385" cy="0"/>
          </a:xfrm>
          <a:prstGeom prst="line">
            <a:avLst/>
          </a:prstGeom>
          <a:ln w="19050">
            <a:solidFill>
              <a:srgbClr val="00AA48"/>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72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28270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p:nvSpPr>
        <p:spPr>
          <a:xfrm>
            <a:off x="50368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p:nvSpPr>
        <p:spPr>
          <a:xfrm>
            <a:off x="72466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p:nvSpPr>
        <p:spPr>
          <a:xfrm>
            <a:off x="94564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4" name="Title 1">
            <a:extLst>
              <a:ext uri="{FF2B5EF4-FFF2-40B4-BE49-F238E27FC236}">
                <a16:creationId xmlns:a16="http://schemas.microsoft.com/office/drawing/2014/main" id="{7536E5E7-88E8-8B4E-BBA3-58D23F5C310F}"/>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058226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38857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1.emf"/><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3.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image" Target="../media/image1.emf"/><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theme" Target="../theme/theme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image" Target="../media/image1.emf"/><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5.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image" Target="../media/image1.emf"/><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theme" Target="../theme/theme6.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image" Target="../media/image1.emf"/><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heme" Target="../theme/theme7.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1.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image" Target="../media/image1.emf"/><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theme" Target="../theme/theme8.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5"/>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77" r:id="rId3"/>
    <p:sldLayoutId id="2147484849" r:id="rId4"/>
    <p:sldLayoutId id="2147484854" r:id="rId5"/>
    <p:sldLayoutId id="2147484855" r:id="rId6"/>
    <p:sldLayoutId id="2147484856" r:id="rId7"/>
    <p:sldLayoutId id="2147484857" r:id="rId8"/>
    <p:sldLayoutId id="2147484858" r:id="rId9"/>
    <p:sldLayoutId id="2147484852" r:id="rId10"/>
    <p:sldLayoutId id="2147484916" r:id="rId11"/>
    <p:sldLayoutId id="2147484917" r:id="rId12"/>
    <p:sldLayoutId id="214748491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094942052"/>
      </p:ext>
    </p:extLst>
  </p:cSld>
  <p:clrMap bg1="dk1" tx1="lt1" bg2="dk2" tx2="lt2" accent1="accent1" accent2="accent2" accent3="accent3" accent4="accent4" accent5="accent5" accent6="accent6" hlink="hlink" folHlink="folHlink"/>
  <p:sldLayoutIdLst>
    <p:sldLayoutId id="2147484884" r:id="rId1"/>
    <p:sldLayoutId id="2147484885" r:id="rId2"/>
    <p:sldLayoutId id="2147484886" r:id="rId3"/>
    <p:sldLayoutId id="2147484887" r:id="rId4"/>
    <p:sldLayoutId id="2147484888" r:id="rId5"/>
    <p:sldLayoutId id="2147484889" r:id="rId6"/>
    <p:sldLayoutId id="2147484890" r:id="rId7"/>
    <p:sldLayoutId id="2147484891" r:id="rId8"/>
    <p:sldLayoutId id="2147484892" r:id="rId9"/>
    <p:sldLayoutId id="214748489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006112549"/>
      </p:ext>
    </p:extLst>
  </p:cSld>
  <p:clrMap bg1="dk1" tx1="lt1" bg2="dk2" tx2="lt2" accent1="accent1" accent2="accent2" accent3="accent3" accent4="accent4" accent5="accent5" accent6="accent6" hlink="hlink" folHlink="folHlink"/>
  <p:sldLayoutIdLst>
    <p:sldLayoutId id="2147484895" r:id="rId1"/>
    <p:sldLayoutId id="2147484896" r:id="rId2"/>
    <p:sldLayoutId id="2147484897" r:id="rId3"/>
    <p:sldLayoutId id="2147484898" r:id="rId4"/>
    <p:sldLayoutId id="2147484899" r:id="rId5"/>
    <p:sldLayoutId id="2147484900" r:id="rId6"/>
    <p:sldLayoutId id="2147484901" r:id="rId7"/>
    <p:sldLayoutId id="2147484902" r:id="rId8"/>
    <p:sldLayoutId id="2147484903" r:id="rId9"/>
    <p:sldLayoutId id="214748490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288520951"/>
      </p:ext>
    </p:extLst>
  </p:cSld>
  <p:clrMap bg1="dk1" tx1="lt1" bg2="dk2" tx2="lt2" accent1="accent1" accent2="accent2" accent3="accent3" accent4="accent4" accent5="accent5" accent6="accent6" hlink="hlink" folHlink="folHlink"/>
  <p:sldLayoutIdLst>
    <p:sldLayoutId id="2147484906" r:id="rId1"/>
    <p:sldLayoutId id="2147484907" r:id="rId2"/>
    <p:sldLayoutId id="2147484908" r:id="rId3"/>
    <p:sldLayoutId id="2147484909" r:id="rId4"/>
    <p:sldLayoutId id="2147484910" r:id="rId5"/>
    <p:sldLayoutId id="2147484911" r:id="rId6"/>
    <p:sldLayoutId id="2147484912" r:id="rId7"/>
    <p:sldLayoutId id="2147484913" r:id="rId8"/>
    <p:sldLayoutId id="2147484914" r:id="rId9"/>
    <p:sldLayoutId id="214748491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2"/>
          <a:stretch>
            <a:fillRect/>
          </a:stretch>
        </p:blipFill>
        <p:spPr>
          <a:xfrm>
            <a:off x="9959145" y="5906728"/>
            <a:ext cx="1547055" cy="265471"/>
          </a:xfrm>
          <a:prstGeom prst="rect">
            <a:avLst/>
          </a:prstGeom>
        </p:spPr>
      </p:pic>
      <p:pic>
        <p:nvPicPr>
          <p:cNvPr id="3" name="Picture 2">
            <a:extLst>
              <a:ext uri="{FF2B5EF4-FFF2-40B4-BE49-F238E27FC236}">
                <a16:creationId xmlns:a16="http://schemas.microsoft.com/office/drawing/2014/main" id="{A3C83D81-8285-43AE-84C1-76903C298D37}"/>
              </a:ext>
            </a:extLst>
          </p:cNvPr>
          <p:cNvPicPr>
            <a:picLocks noChangeAspect="1"/>
          </p:cNvPicPr>
          <p:nvPr userDrawn="1"/>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5744849"/>
      </p:ext>
    </p:extLst>
  </p:cSld>
  <p:clrMap bg1="dk1" tx1="lt1" bg2="dk2" tx2="lt2" accent1="accent1" accent2="accent2" accent3="accent3" accent4="accent4" accent5="accent5" accent6="accent6" hlink="hlink" folHlink="folHlink"/>
  <p:sldLayoutIdLst>
    <p:sldLayoutId id="2147484920" r:id="rId1"/>
    <p:sldLayoutId id="2147484921" r:id="rId2"/>
    <p:sldLayoutId id="2147484922" r:id="rId3"/>
    <p:sldLayoutId id="2147484923" r:id="rId4"/>
    <p:sldLayoutId id="2147484924" r:id="rId5"/>
    <p:sldLayoutId id="2147484925" r:id="rId6"/>
    <p:sldLayoutId id="2147484926" r:id="rId7"/>
    <p:sldLayoutId id="2147484927" r:id="rId8"/>
    <p:sldLayoutId id="2147484928" r:id="rId9"/>
    <p:sldLayoutId id="214748492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152268105"/>
      </p:ext>
    </p:extLst>
  </p:cSld>
  <p:clrMap bg1="dk1" tx1="lt1" bg2="dk2" tx2="lt2" accent1="accent1" accent2="accent2" accent3="accent3" accent4="accent4" accent5="accent5" accent6="accent6" hlink="hlink" folHlink="folHlink"/>
  <p:sldLayoutIdLst>
    <p:sldLayoutId id="2147484934" r:id="rId1"/>
    <p:sldLayoutId id="2147484935" r:id="rId2"/>
    <p:sldLayoutId id="2147484936" r:id="rId3"/>
    <p:sldLayoutId id="2147484937" r:id="rId4"/>
    <p:sldLayoutId id="2147484938" r:id="rId5"/>
    <p:sldLayoutId id="2147484939" r:id="rId6"/>
    <p:sldLayoutId id="2147484940" r:id="rId7"/>
    <p:sldLayoutId id="2147484941" r:id="rId8"/>
    <p:sldLayoutId id="2147484942" r:id="rId9"/>
    <p:sldLayoutId id="214748494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949580317"/>
      </p:ext>
    </p:extLst>
  </p:cSld>
  <p:clrMap bg1="dk1" tx1="lt1" bg2="dk2" tx2="lt2" accent1="accent1" accent2="accent2" accent3="accent3" accent4="accent4" accent5="accent5" accent6="accent6" hlink="hlink" folHlink="folHlink"/>
  <p:sldLayoutIdLst>
    <p:sldLayoutId id="2147484945" r:id="rId1"/>
    <p:sldLayoutId id="2147484946" r:id="rId2"/>
    <p:sldLayoutId id="2147484947" r:id="rId3"/>
    <p:sldLayoutId id="2147484948" r:id="rId4"/>
    <p:sldLayoutId id="2147484949" r:id="rId5"/>
    <p:sldLayoutId id="2147484950" r:id="rId6"/>
    <p:sldLayoutId id="2147484951" r:id="rId7"/>
    <p:sldLayoutId id="2147484952" r:id="rId8"/>
    <p:sldLayoutId id="2147484953" r:id="rId9"/>
    <p:sldLayoutId id="214748495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042745745"/>
      </p:ext>
    </p:extLst>
  </p:cSld>
  <p:clrMap bg1="dk1" tx1="lt1" bg2="dk2" tx2="lt2" accent1="accent1" accent2="accent2" accent3="accent3" accent4="accent4" accent5="accent5" accent6="accent6" hlink="hlink" folHlink="folHlink"/>
  <p:sldLayoutIdLst>
    <p:sldLayoutId id="2147484956" r:id="rId1"/>
    <p:sldLayoutId id="2147484957" r:id="rId2"/>
    <p:sldLayoutId id="2147484958" r:id="rId3"/>
    <p:sldLayoutId id="2147484959" r:id="rId4"/>
    <p:sldLayoutId id="2147484960" r:id="rId5"/>
    <p:sldLayoutId id="2147484961" r:id="rId6"/>
    <p:sldLayoutId id="2147484962" r:id="rId7"/>
    <p:sldLayoutId id="2147484963" r:id="rId8"/>
    <p:sldLayoutId id="2147484964" r:id="rId9"/>
    <p:sldLayoutId id="214748496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Buffer_(computer_science)" TargetMode="External"/><Relationship Id="rId3" Type="http://schemas.openxmlformats.org/officeDocument/2006/relationships/hyperlink" Target="https://en.wikipedia.org/wiki/Optimization_(computer_science)" TargetMode="External"/><Relationship Id="rId7" Type="http://schemas.openxmlformats.org/officeDocument/2006/relationships/hyperlink" Target="https://en.wikipedia.org/wiki/Cache_(computing)" TargetMode="External"/><Relationship Id="rId2" Type="http://schemas.openxmlformats.org/officeDocument/2006/relationships/hyperlink" Target="https://en.wikipedia.org/wiki/Computing" TargetMode="External"/><Relationship Id="rId1" Type="http://schemas.openxmlformats.org/officeDocument/2006/relationships/slideLayout" Target="../slideLayouts/slideLayout46.xml"/><Relationship Id="rId6" Type="http://schemas.openxmlformats.org/officeDocument/2006/relationships/hyperlink" Target="https://en.wikipedia.org/wiki/Mutual_recursion" TargetMode="External"/><Relationship Id="rId5" Type="http://schemas.openxmlformats.org/officeDocument/2006/relationships/hyperlink" Target="https://en.wikipedia.org/wiki/Subroutine" TargetMode="External"/><Relationship Id="rId10" Type="http://schemas.openxmlformats.org/officeDocument/2006/relationships/hyperlink" Target="https://en.wikipedia.org/wiki/Memoization" TargetMode="External"/><Relationship Id="rId4" Type="http://schemas.openxmlformats.org/officeDocument/2006/relationships/hyperlink" Target="https://en.wikipedia.org/wiki/Computer_programs" TargetMode="External"/><Relationship Id="rId9" Type="http://schemas.openxmlformats.org/officeDocument/2006/relationships/hyperlink" Target="https://en.wikipedia.org/wiki/Page_replacement_algorith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6.xml"/><Relationship Id="rId4" Type="http://schemas.openxmlformats.org/officeDocument/2006/relationships/hyperlink" Target="https://reactjs.org/docs/hooks-reference.html#usememo"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reactjs.org/docs/hooks-reference.html#usememo" TargetMode="External"/><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reactjs.org/docs/hooks-reference.html#usecallback" TargetMode="Externa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facebook/react/issues/14920" TargetMode="External"/><Relationship Id="rId2" Type="http://schemas.openxmlformats.org/officeDocument/2006/relationships/notesSlide" Target="../notesSlides/notesSlide3.xml"/><Relationship Id="rId1" Type="http://schemas.openxmlformats.org/officeDocument/2006/relationships/slideLayout" Target="../slideLayouts/slideLayout46.xml"/><Relationship Id="rId6" Type="http://schemas.openxmlformats.org/officeDocument/2006/relationships/hyperlink" Target="https://reactjs.org/docs/hooks-reference.html#usememo" TargetMode="External"/><Relationship Id="rId5" Type="http://schemas.openxmlformats.org/officeDocument/2006/relationships/image" Target="../media/image9.gif"/><Relationship Id="rId4" Type="http://schemas.openxmlformats.org/officeDocument/2006/relationships/hyperlink" Target="https://www.npmjs.com/package/eslint-plugin-react-hooks#installa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5EFE23-5C9A-7249-B7B7-DD73C0A7A887}"/>
              </a:ext>
            </a:extLst>
          </p:cNvPr>
          <p:cNvSpPr>
            <a:spLocks noGrp="1"/>
          </p:cNvSpPr>
          <p:nvPr>
            <p:ph type="title"/>
          </p:nvPr>
        </p:nvSpPr>
        <p:spPr>
          <a:xfrm>
            <a:off x="-99392" y="455272"/>
            <a:ext cx="12390783" cy="5459753"/>
          </a:xfrm>
        </p:spPr>
        <p:txBody>
          <a:bodyPr/>
          <a:lstStyle/>
          <a:p>
            <a:br>
              <a:rPr lang="en-US" sz="12500" dirty="0"/>
            </a:br>
            <a:r>
              <a:rPr lang="en-US" sz="12500" dirty="0"/>
              <a:t>Additional Hooks</a:t>
            </a:r>
          </a:p>
        </p:txBody>
      </p:sp>
    </p:spTree>
    <p:extLst>
      <p:ext uri="{BB962C8B-B14F-4D97-AF65-F5344CB8AC3E}">
        <p14:creationId xmlns:p14="http://schemas.microsoft.com/office/powerpoint/2010/main" val="13816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69D7C4-7503-763E-27DA-D152C94D1B65}"/>
              </a:ext>
            </a:extLst>
          </p:cNvPr>
          <p:cNvSpPr>
            <a:spLocks noGrp="1"/>
          </p:cNvSpPr>
          <p:nvPr>
            <p:ph type="body" sz="quarter" idx="10"/>
          </p:nvPr>
        </p:nvSpPr>
        <p:spPr>
          <a:xfrm>
            <a:off x="1021948" y="1617562"/>
            <a:ext cx="10148104" cy="3531954"/>
          </a:xfrm>
        </p:spPr>
        <p:txBody>
          <a:bodyPr/>
          <a:lstStyle/>
          <a:p>
            <a:r>
              <a:rPr lang="en-US" sz="2400" dirty="0">
                <a:latin typeface="+mn-lt"/>
              </a:rPr>
              <a:t>In</a:t>
            </a:r>
            <a:r>
              <a:rPr lang="en-US" sz="2400" b="0" i="0" dirty="0">
                <a:solidFill>
                  <a:srgbClr val="202122"/>
                </a:solidFill>
                <a:effectLst/>
                <a:latin typeface="+mn-lt"/>
              </a:rPr>
              <a:t> </a:t>
            </a:r>
            <a:r>
              <a:rPr lang="en-US" sz="2400" b="0" i="0" u="none" strike="noStrike" dirty="0">
                <a:solidFill>
                  <a:srgbClr val="0645AD"/>
                </a:solidFill>
                <a:effectLst/>
                <a:latin typeface="+mn-lt"/>
                <a:hlinkClick r:id="rId2" tooltip="Computing"/>
              </a:rPr>
              <a:t>computing</a:t>
            </a:r>
            <a:r>
              <a:rPr lang="en-US" sz="2400" b="0" i="0" dirty="0">
                <a:solidFill>
                  <a:srgbClr val="202122"/>
                </a:solidFill>
                <a:effectLst/>
                <a:latin typeface="+mn-lt"/>
              </a:rPr>
              <a:t>, </a:t>
            </a:r>
            <a:r>
              <a:rPr lang="en-US" sz="2400" b="1" i="0" dirty="0" err="1">
                <a:solidFill>
                  <a:srgbClr val="202122"/>
                </a:solidFill>
                <a:effectLst/>
                <a:latin typeface="+mn-lt"/>
              </a:rPr>
              <a:t>memoization</a:t>
            </a:r>
            <a:r>
              <a:rPr lang="en-US" sz="2400" b="0" i="0" dirty="0">
                <a:solidFill>
                  <a:srgbClr val="202122"/>
                </a:solidFill>
                <a:effectLst/>
                <a:latin typeface="+mn-lt"/>
              </a:rPr>
              <a:t> or </a:t>
            </a:r>
            <a:r>
              <a:rPr lang="en-US" sz="2400" b="1" i="0" dirty="0" err="1">
                <a:solidFill>
                  <a:srgbClr val="202122"/>
                </a:solidFill>
                <a:effectLst/>
                <a:latin typeface="+mn-lt"/>
              </a:rPr>
              <a:t>memoisation</a:t>
            </a:r>
            <a:r>
              <a:rPr lang="en-US" sz="2400" b="0" i="0" dirty="0">
                <a:solidFill>
                  <a:srgbClr val="202122"/>
                </a:solidFill>
                <a:effectLst/>
                <a:latin typeface="+mn-lt"/>
              </a:rPr>
              <a:t> is an </a:t>
            </a:r>
            <a:r>
              <a:rPr lang="en-US" sz="2400" b="0" i="0" u="none" strike="noStrike" dirty="0">
                <a:solidFill>
                  <a:srgbClr val="0645AD"/>
                </a:solidFill>
                <a:effectLst/>
                <a:latin typeface="+mn-lt"/>
                <a:hlinkClick r:id="rId3" tooltip="Optimization (computer science)"/>
              </a:rPr>
              <a:t>optimization</a:t>
            </a:r>
            <a:r>
              <a:rPr lang="en-US" sz="2400" b="0" i="0" dirty="0">
                <a:solidFill>
                  <a:srgbClr val="202122"/>
                </a:solidFill>
                <a:effectLst/>
                <a:latin typeface="+mn-lt"/>
              </a:rPr>
              <a:t> technique used primarily to speed up </a:t>
            </a:r>
            <a:r>
              <a:rPr lang="en-US" sz="2400" b="0" i="0" u="none" strike="noStrike" dirty="0">
                <a:solidFill>
                  <a:srgbClr val="0645AD"/>
                </a:solidFill>
                <a:effectLst/>
                <a:latin typeface="+mn-lt"/>
                <a:hlinkClick r:id="rId4" tooltip="Computer programs"/>
              </a:rPr>
              <a:t>computer programs</a:t>
            </a:r>
            <a:r>
              <a:rPr lang="en-US" sz="2400" b="0" i="0" dirty="0">
                <a:solidFill>
                  <a:srgbClr val="202122"/>
                </a:solidFill>
                <a:effectLst/>
                <a:latin typeface="+mn-lt"/>
              </a:rPr>
              <a:t> by storing the results of expensive </a:t>
            </a:r>
            <a:r>
              <a:rPr lang="en-US" sz="2400" b="0" i="0" u="none" strike="noStrike" dirty="0">
                <a:solidFill>
                  <a:srgbClr val="0645AD"/>
                </a:solidFill>
                <a:effectLst/>
                <a:latin typeface="+mn-lt"/>
                <a:hlinkClick r:id="rId5" tooltip="Subroutine"/>
              </a:rPr>
              <a:t>function calls</a:t>
            </a:r>
            <a:r>
              <a:rPr lang="en-US" sz="2400" b="0" i="0" dirty="0">
                <a:solidFill>
                  <a:srgbClr val="202122"/>
                </a:solidFill>
                <a:effectLst/>
                <a:latin typeface="+mn-lt"/>
              </a:rPr>
              <a:t> and returning the cached result when the same inputs occur again. </a:t>
            </a:r>
            <a:r>
              <a:rPr lang="en-US" sz="2400" b="0" i="0" dirty="0" err="1">
                <a:solidFill>
                  <a:srgbClr val="202122"/>
                </a:solidFill>
                <a:effectLst/>
                <a:latin typeface="+mn-lt"/>
              </a:rPr>
              <a:t>Memoization</a:t>
            </a:r>
            <a:r>
              <a:rPr lang="en-US" sz="2400" b="0" i="0" dirty="0">
                <a:solidFill>
                  <a:srgbClr val="202122"/>
                </a:solidFill>
                <a:effectLst/>
                <a:latin typeface="+mn-lt"/>
              </a:rPr>
              <a:t> has also been used in other contexts (and for purposes other than speed gains), such as in simple </a:t>
            </a:r>
            <a:r>
              <a:rPr lang="en-US" sz="2400" b="0" i="0" u="none" strike="noStrike" dirty="0">
                <a:solidFill>
                  <a:srgbClr val="0645AD"/>
                </a:solidFill>
                <a:effectLst/>
                <a:latin typeface="+mn-lt"/>
                <a:hlinkClick r:id="rId6" tooltip="Mutual recursion"/>
              </a:rPr>
              <a:t>mutually recursive</a:t>
            </a:r>
            <a:r>
              <a:rPr lang="en-US" sz="2400" b="0" i="0" dirty="0">
                <a:solidFill>
                  <a:srgbClr val="202122"/>
                </a:solidFill>
                <a:effectLst/>
                <a:latin typeface="+mn-lt"/>
              </a:rPr>
              <a:t> descent parsing.</a:t>
            </a:r>
            <a:r>
              <a:rPr lang="en-US" sz="2400" b="0" i="0" baseline="30000" dirty="0">
                <a:solidFill>
                  <a:srgbClr val="0645AD"/>
                </a:solidFill>
                <a:effectLst/>
                <a:latin typeface="+mn-lt"/>
              </a:rPr>
              <a:t> </a:t>
            </a:r>
            <a:r>
              <a:rPr lang="en-US" sz="2400" b="0" i="0" dirty="0">
                <a:solidFill>
                  <a:srgbClr val="202122"/>
                </a:solidFill>
                <a:effectLst/>
                <a:latin typeface="+mn-lt"/>
              </a:rPr>
              <a:t>Although related to </a:t>
            </a:r>
            <a:r>
              <a:rPr lang="en-US" sz="2400" b="0" i="0" u="none" strike="noStrike" dirty="0">
                <a:solidFill>
                  <a:srgbClr val="0645AD"/>
                </a:solidFill>
                <a:effectLst/>
                <a:latin typeface="+mn-lt"/>
                <a:hlinkClick r:id="rId7" tooltip="Cache (computing)"/>
              </a:rPr>
              <a:t>caching</a:t>
            </a:r>
            <a:r>
              <a:rPr lang="en-US" sz="2400" b="0" i="0" dirty="0">
                <a:solidFill>
                  <a:srgbClr val="202122"/>
                </a:solidFill>
                <a:effectLst/>
                <a:latin typeface="+mn-lt"/>
              </a:rPr>
              <a:t>, </a:t>
            </a:r>
            <a:r>
              <a:rPr lang="en-US" sz="2400" b="0" i="0" dirty="0" err="1">
                <a:solidFill>
                  <a:srgbClr val="202122"/>
                </a:solidFill>
                <a:effectLst/>
                <a:latin typeface="+mn-lt"/>
              </a:rPr>
              <a:t>memoization</a:t>
            </a:r>
            <a:r>
              <a:rPr lang="en-US" sz="2400" b="0" i="0" dirty="0">
                <a:solidFill>
                  <a:srgbClr val="202122"/>
                </a:solidFill>
                <a:effectLst/>
                <a:latin typeface="+mn-lt"/>
              </a:rPr>
              <a:t> refers to a specific case of this optimization, distinguishing it from forms of caching such as </a:t>
            </a:r>
            <a:r>
              <a:rPr lang="en-US" sz="2400" b="0" i="0" u="none" strike="noStrike" dirty="0">
                <a:solidFill>
                  <a:srgbClr val="0645AD"/>
                </a:solidFill>
                <a:effectLst/>
                <a:latin typeface="+mn-lt"/>
                <a:hlinkClick r:id="rId8" tooltip="Buffer (computer science)"/>
              </a:rPr>
              <a:t>buffering</a:t>
            </a:r>
            <a:r>
              <a:rPr lang="en-US" sz="2400" b="0" i="0" dirty="0">
                <a:solidFill>
                  <a:srgbClr val="202122"/>
                </a:solidFill>
                <a:effectLst/>
                <a:latin typeface="+mn-lt"/>
              </a:rPr>
              <a:t> or </a:t>
            </a:r>
            <a:r>
              <a:rPr lang="en-US" sz="2400" b="0" i="0" u="none" strike="noStrike" dirty="0">
                <a:solidFill>
                  <a:srgbClr val="0645AD"/>
                </a:solidFill>
                <a:effectLst/>
                <a:latin typeface="+mn-lt"/>
                <a:hlinkClick r:id="rId9" tooltip="Page replacement algorithm"/>
              </a:rPr>
              <a:t>page replacement</a:t>
            </a:r>
            <a:r>
              <a:rPr lang="en-US" sz="2400" b="0" i="0" dirty="0">
                <a:solidFill>
                  <a:srgbClr val="202122"/>
                </a:solidFill>
                <a:effectLst/>
                <a:latin typeface="+mn-lt"/>
              </a:rPr>
              <a:t>. </a:t>
            </a:r>
            <a:endParaRPr lang="en-US" sz="2400" b="1" dirty="0">
              <a:latin typeface="+mn-lt"/>
            </a:endParaRPr>
          </a:p>
        </p:txBody>
      </p:sp>
      <p:sp>
        <p:nvSpPr>
          <p:cNvPr id="3" name="Title 2">
            <a:extLst>
              <a:ext uri="{FF2B5EF4-FFF2-40B4-BE49-F238E27FC236}">
                <a16:creationId xmlns:a16="http://schemas.microsoft.com/office/drawing/2014/main" id="{5DC24119-7985-AB22-271E-E44D1DF2396A}"/>
              </a:ext>
            </a:extLst>
          </p:cNvPr>
          <p:cNvSpPr>
            <a:spLocks noGrp="1"/>
          </p:cNvSpPr>
          <p:nvPr>
            <p:ph type="title"/>
          </p:nvPr>
        </p:nvSpPr>
        <p:spPr/>
        <p:txBody>
          <a:bodyPr/>
          <a:lstStyle/>
          <a:p>
            <a:r>
              <a:rPr lang="en-US" dirty="0" err="1"/>
              <a:t>Memoization</a:t>
            </a:r>
            <a:endParaRPr lang="en-US" dirty="0"/>
          </a:p>
        </p:txBody>
      </p:sp>
      <p:sp>
        <p:nvSpPr>
          <p:cNvPr id="5" name="TextBox 4">
            <a:extLst>
              <a:ext uri="{FF2B5EF4-FFF2-40B4-BE49-F238E27FC236}">
                <a16:creationId xmlns:a16="http://schemas.microsoft.com/office/drawing/2014/main" id="{148BFCAF-60AB-BDBF-66F9-A12573DAF5D2}"/>
              </a:ext>
            </a:extLst>
          </p:cNvPr>
          <p:cNvSpPr txBox="1"/>
          <p:nvPr/>
        </p:nvSpPr>
        <p:spPr>
          <a:xfrm>
            <a:off x="1021948" y="5802867"/>
            <a:ext cx="6093994" cy="369332"/>
          </a:xfrm>
          <a:prstGeom prst="rect">
            <a:avLst/>
          </a:prstGeom>
          <a:noFill/>
        </p:spPr>
        <p:txBody>
          <a:bodyPr wrap="square">
            <a:spAutoFit/>
          </a:bodyPr>
          <a:lstStyle/>
          <a:p>
            <a:r>
              <a:rPr lang="en-US" dirty="0" err="1">
                <a:hlinkClick r:id="rId10"/>
              </a:rPr>
              <a:t>Memoization</a:t>
            </a:r>
            <a:r>
              <a:rPr lang="en-US" dirty="0">
                <a:hlinkClick r:id="rId10"/>
              </a:rPr>
              <a:t> - Wikipedia</a:t>
            </a:r>
            <a:endParaRPr lang="en-US" dirty="0"/>
          </a:p>
        </p:txBody>
      </p:sp>
    </p:spTree>
    <p:extLst>
      <p:ext uri="{BB962C8B-B14F-4D97-AF65-F5344CB8AC3E}">
        <p14:creationId xmlns:p14="http://schemas.microsoft.com/office/powerpoint/2010/main" val="1639463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69D7C4-7503-763E-27DA-D152C94D1B65}"/>
              </a:ext>
            </a:extLst>
          </p:cNvPr>
          <p:cNvSpPr>
            <a:spLocks noGrp="1"/>
          </p:cNvSpPr>
          <p:nvPr>
            <p:ph type="body" sz="quarter" idx="10"/>
          </p:nvPr>
        </p:nvSpPr>
        <p:spPr>
          <a:xfrm>
            <a:off x="1021948" y="2146954"/>
            <a:ext cx="10148104" cy="6094677"/>
          </a:xfrm>
        </p:spPr>
        <p:txBody>
          <a:bodyPr/>
          <a:lstStyle/>
          <a:p>
            <a:r>
              <a:rPr lang="en-US" sz="2400" b="0" i="0" dirty="0">
                <a:solidFill>
                  <a:srgbClr val="202122"/>
                </a:solidFill>
                <a:effectLst/>
                <a:latin typeface="+mn-lt"/>
              </a:rPr>
              <a:t>Returns a </a:t>
            </a:r>
            <a:r>
              <a:rPr lang="en-US" sz="2400" b="0" i="0" dirty="0" err="1">
                <a:solidFill>
                  <a:srgbClr val="202122"/>
                </a:solidFill>
                <a:effectLst/>
                <a:latin typeface="+mn-lt"/>
              </a:rPr>
              <a:t>memoized</a:t>
            </a:r>
            <a:r>
              <a:rPr lang="en-US" sz="2400" b="0" i="0" dirty="0">
                <a:solidFill>
                  <a:srgbClr val="202122"/>
                </a:solidFill>
                <a:effectLst/>
                <a:latin typeface="+mn-lt"/>
              </a:rPr>
              <a:t> value.</a:t>
            </a:r>
          </a:p>
          <a:p>
            <a:r>
              <a:rPr lang="en-US" sz="2400" b="0" i="0" dirty="0">
                <a:solidFill>
                  <a:srgbClr val="202122"/>
                </a:solidFill>
                <a:effectLst/>
                <a:latin typeface="+mn-lt"/>
              </a:rPr>
              <a:t>Pass a “create” function and an array of dependencies. </a:t>
            </a:r>
            <a:r>
              <a:rPr lang="en-US" sz="2400" b="0" i="0" dirty="0" err="1">
                <a:solidFill>
                  <a:srgbClr val="202122"/>
                </a:solidFill>
                <a:effectLst/>
                <a:latin typeface="+mn-lt"/>
              </a:rPr>
              <a:t>useMemo</a:t>
            </a:r>
            <a:r>
              <a:rPr lang="en-US" sz="2400" b="0" i="0" dirty="0">
                <a:solidFill>
                  <a:srgbClr val="202122"/>
                </a:solidFill>
                <a:effectLst/>
                <a:latin typeface="+mn-lt"/>
              </a:rPr>
              <a:t> will only recompute the </a:t>
            </a:r>
            <a:r>
              <a:rPr lang="en-US" sz="2400" b="0" i="0" dirty="0" err="1">
                <a:solidFill>
                  <a:srgbClr val="202122"/>
                </a:solidFill>
                <a:effectLst/>
                <a:latin typeface="+mn-lt"/>
              </a:rPr>
              <a:t>memoized</a:t>
            </a:r>
            <a:r>
              <a:rPr lang="en-US" sz="2400" b="0" i="0" dirty="0">
                <a:solidFill>
                  <a:srgbClr val="202122"/>
                </a:solidFill>
                <a:effectLst/>
                <a:latin typeface="+mn-lt"/>
              </a:rPr>
              <a:t> value when one of the dependencies has changed. This optimization helps to avoid expensive calculations on every render.</a:t>
            </a:r>
          </a:p>
          <a:p>
            <a:r>
              <a:rPr lang="en-US" sz="2400" b="0" i="0" dirty="0">
                <a:solidFill>
                  <a:srgbClr val="202122"/>
                </a:solidFill>
                <a:effectLst/>
                <a:latin typeface="+mn-lt"/>
              </a:rPr>
              <a:t>If no array is provided, a new value will be computed on every render. </a:t>
            </a:r>
            <a:endParaRPr lang="en-US" sz="2400" b="1" dirty="0">
              <a:latin typeface="+mn-lt"/>
            </a:endParaRPr>
          </a:p>
        </p:txBody>
      </p:sp>
      <p:sp>
        <p:nvSpPr>
          <p:cNvPr id="3" name="Title 2">
            <a:extLst>
              <a:ext uri="{FF2B5EF4-FFF2-40B4-BE49-F238E27FC236}">
                <a16:creationId xmlns:a16="http://schemas.microsoft.com/office/drawing/2014/main" id="{5DC24119-7985-AB22-271E-E44D1DF2396A}"/>
              </a:ext>
            </a:extLst>
          </p:cNvPr>
          <p:cNvSpPr>
            <a:spLocks noGrp="1"/>
          </p:cNvSpPr>
          <p:nvPr>
            <p:ph type="title"/>
          </p:nvPr>
        </p:nvSpPr>
        <p:spPr/>
        <p:txBody>
          <a:bodyPr/>
          <a:lstStyle/>
          <a:p>
            <a:r>
              <a:rPr lang="en-US" dirty="0" err="1"/>
              <a:t>useMemo</a:t>
            </a:r>
            <a:br>
              <a:rPr lang="en-US" dirty="0"/>
            </a:br>
            <a:endParaRPr lang="en-US" dirty="0"/>
          </a:p>
        </p:txBody>
      </p:sp>
      <p:pic>
        <p:nvPicPr>
          <p:cNvPr id="10" name="Picture 9">
            <a:extLst>
              <a:ext uri="{FF2B5EF4-FFF2-40B4-BE49-F238E27FC236}">
                <a16:creationId xmlns:a16="http://schemas.microsoft.com/office/drawing/2014/main" id="{D57E1B8C-C58E-644A-E8D4-9CBC80DC566A}"/>
              </a:ext>
            </a:extLst>
          </p:cNvPr>
          <p:cNvPicPr>
            <a:picLocks noChangeAspect="1"/>
          </p:cNvPicPr>
          <p:nvPr/>
        </p:nvPicPr>
        <p:blipFill>
          <a:blip r:embed="rId3"/>
          <a:stretch>
            <a:fillRect/>
          </a:stretch>
        </p:blipFill>
        <p:spPr>
          <a:xfrm>
            <a:off x="1767717" y="1350476"/>
            <a:ext cx="8680630" cy="527164"/>
          </a:xfrm>
          <a:prstGeom prst="rect">
            <a:avLst/>
          </a:prstGeom>
        </p:spPr>
      </p:pic>
      <p:sp>
        <p:nvSpPr>
          <p:cNvPr id="12" name="TextBox 11">
            <a:extLst>
              <a:ext uri="{FF2B5EF4-FFF2-40B4-BE49-F238E27FC236}">
                <a16:creationId xmlns:a16="http://schemas.microsoft.com/office/drawing/2014/main" id="{D0130198-F9CE-2C89-BCC9-FE8E20C5524B}"/>
              </a:ext>
            </a:extLst>
          </p:cNvPr>
          <p:cNvSpPr txBox="1"/>
          <p:nvPr/>
        </p:nvSpPr>
        <p:spPr>
          <a:xfrm>
            <a:off x="1021948" y="5802867"/>
            <a:ext cx="6093994" cy="369332"/>
          </a:xfrm>
          <a:prstGeom prst="rect">
            <a:avLst/>
          </a:prstGeom>
          <a:noFill/>
        </p:spPr>
        <p:txBody>
          <a:bodyPr wrap="square">
            <a:spAutoFit/>
          </a:bodyPr>
          <a:lstStyle/>
          <a:p>
            <a:r>
              <a:rPr lang="en-US" dirty="0">
                <a:hlinkClick r:id="rId4"/>
              </a:rPr>
              <a:t>Hooks API Reference – React (reactjs.org)</a:t>
            </a:r>
            <a:endParaRPr lang="en-US" dirty="0"/>
          </a:p>
        </p:txBody>
      </p:sp>
    </p:spTree>
    <p:extLst>
      <p:ext uri="{BB962C8B-B14F-4D97-AF65-F5344CB8AC3E}">
        <p14:creationId xmlns:p14="http://schemas.microsoft.com/office/powerpoint/2010/main" val="109596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69D7C4-7503-763E-27DA-D152C94D1B65}"/>
              </a:ext>
            </a:extLst>
          </p:cNvPr>
          <p:cNvSpPr>
            <a:spLocks noGrp="1"/>
          </p:cNvSpPr>
          <p:nvPr>
            <p:ph type="body" sz="quarter" idx="10"/>
          </p:nvPr>
        </p:nvSpPr>
        <p:spPr>
          <a:xfrm>
            <a:off x="1021948" y="2146954"/>
            <a:ext cx="10148104" cy="6094677"/>
          </a:xfrm>
        </p:spPr>
        <p:txBody>
          <a:bodyPr/>
          <a:lstStyle/>
          <a:p>
            <a:r>
              <a:rPr lang="en-US" sz="2400" b="0" i="0" dirty="0">
                <a:solidFill>
                  <a:srgbClr val="202122"/>
                </a:solidFill>
                <a:effectLst/>
                <a:latin typeface="+mn-lt"/>
              </a:rPr>
              <a:t>The function passed to </a:t>
            </a:r>
            <a:r>
              <a:rPr lang="en-US" sz="2400" b="0" i="0" dirty="0" err="1">
                <a:solidFill>
                  <a:srgbClr val="202122"/>
                </a:solidFill>
                <a:effectLst/>
                <a:latin typeface="+mn-lt"/>
              </a:rPr>
              <a:t>useMemo</a:t>
            </a:r>
            <a:r>
              <a:rPr lang="en-US" sz="2400" b="0" i="0" dirty="0">
                <a:solidFill>
                  <a:srgbClr val="202122"/>
                </a:solidFill>
                <a:effectLst/>
                <a:latin typeface="+mn-lt"/>
              </a:rPr>
              <a:t> runs during rendering. Don’t do anything there that you wouldn’t normally do while rendering. For example, side effects belong in </a:t>
            </a:r>
            <a:r>
              <a:rPr lang="en-US" sz="2400" b="0" i="0" dirty="0" err="1">
                <a:solidFill>
                  <a:srgbClr val="202122"/>
                </a:solidFill>
                <a:effectLst/>
                <a:latin typeface="+mn-lt"/>
              </a:rPr>
              <a:t>useEffect</a:t>
            </a:r>
            <a:r>
              <a:rPr lang="en-US" sz="2400" b="0" i="0" dirty="0">
                <a:solidFill>
                  <a:srgbClr val="202122"/>
                </a:solidFill>
                <a:effectLst/>
                <a:latin typeface="+mn-lt"/>
              </a:rPr>
              <a:t>, not </a:t>
            </a:r>
            <a:r>
              <a:rPr lang="en-US" sz="2400" b="0" i="0" dirty="0" err="1">
                <a:solidFill>
                  <a:srgbClr val="202122"/>
                </a:solidFill>
                <a:effectLst/>
                <a:latin typeface="+mn-lt"/>
              </a:rPr>
              <a:t>useMemo</a:t>
            </a:r>
            <a:r>
              <a:rPr lang="en-US" sz="2400" b="0" i="0" dirty="0">
                <a:solidFill>
                  <a:srgbClr val="202122"/>
                </a:solidFill>
                <a:effectLst/>
                <a:latin typeface="+mn-lt"/>
              </a:rPr>
              <a:t>.</a:t>
            </a:r>
          </a:p>
          <a:p>
            <a:endParaRPr lang="en-US" sz="2400" dirty="0">
              <a:solidFill>
                <a:srgbClr val="202122"/>
              </a:solidFill>
              <a:latin typeface="+mn-lt"/>
            </a:endParaRPr>
          </a:p>
          <a:p>
            <a:r>
              <a:rPr lang="en-US" sz="2400" b="0" i="0" dirty="0">
                <a:solidFill>
                  <a:srgbClr val="202122"/>
                </a:solidFill>
                <a:effectLst/>
                <a:latin typeface="+mn-lt"/>
              </a:rPr>
              <a:t>You may rely on </a:t>
            </a:r>
            <a:r>
              <a:rPr lang="en-US" sz="2400" b="0" i="0" dirty="0" err="1">
                <a:solidFill>
                  <a:srgbClr val="202122"/>
                </a:solidFill>
                <a:effectLst/>
                <a:latin typeface="+mn-lt"/>
              </a:rPr>
              <a:t>useMemo</a:t>
            </a:r>
            <a:r>
              <a:rPr lang="en-US" sz="2400" b="0" i="0" dirty="0">
                <a:solidFill>
                  <a:srgbClr val="202122"/>
                </a:solidFill>
                <a:effectLst/>
                <a:latin typeface="+mn-lt"/>
              </a:rPr>
              <a:t> as a </a:t>
            </a:r>
            <a:r>
              <a:rPr lang="en-US" sz="2400" b="1" i="0" dirty="0">
                <a:solidFill>
                  <a:srgbClr val="202122"/>
                </a:solidFill>
                <a:effectLst/>
                <a:latin typeface="+mn-lt"/>
              </a:rPr>
              <a:t>performance optimization</a:t>
            </a:r>
            <a:r>
              <a:rPr lang="en-US" sz="2400" b="0" i="0" dirty="0">
                <a:solidFill>
                  <a:srgbClr val="202122"/>
                </a:solidFill>
                <a:effectLst/>
                <a:latin typeface="+mn-lt"/>
              </a:rPr>
              <a:t>, not as a </a:t>
            </a:r>
            <a:r>
              <a:rPr lang="en-US" sz="2400" b="1" i="0" dirty="0">
                <a:solidFill>
                  <a:srgbClr val="202122"/>
                </a:solidFill>
                <a:effectLst/>
                <a:latin typeface="+mn-lt"/>
              </a:rPr>
              <a:t>semantic guarantee</a:t>
            </a:r>
            <a:r>
              <a:rPr lang="en-US" sz="2400" b="0" i="0" dirty="0">
                <a:solidFill>
                  <a:srgbClr val="202122"/>
                </a:solidFill>
                <a:effectLst/>
                <a:latin typeface="+mn-lt"/>
              </a:rPr>
              <a:t>. In the future, React may choose to “forget” some previously </a:t>
            </a:r>
            <a:r>
              <a:rPr lang="en-US" sz="2400" b="0" i="0" dirty="0" err="1">
                <a:solidFill>
                  <a:srgbClr val="202122"/>
                </a:solidFill>
                <a:effectLst/>
                <a:latin typeface="+mn-lt"/>
              </a:rPr>
              <a:t>memoized</a:t>
            </a:r>
            <a:r>
              <a:rPr lang="en-US" sz="2400" b="0" i="0" dirty="0">
                <a:solidFill>
                  <a:srgbClr val="202122"/>
                </a:solidFill>
                <a:effectLst/>
                <a:latin typeface="+mn-lt"/>
              </a:rPr>
              <a:t> values and recalculate them on next render, e.g. to free memory for offscreen components. Write your code so that it still works without </a:t>
            </a:r>
            <a:r>
              <a:rPr lang="en-US" sz="2400" b="0" i="0" dirty="0" err="1">
                <a:solidFill>
                  <a:srgbClr val="202122"/>
                </a:solidFill>
                <a:effectLst/>
                <a:latin typeface="+mn-lt"/>
              </a:rPr>
              <a:t>useMemo</a:t>
            </a:r>
            <a:r>
              <a:rPr lang="en-US" sz="2400" b="0" i="0" dirty="0">
                <a:solidFill>
                  <a:srgbClr val="202122"/>
                </a:solidFill>
                <a:effectLst/>
                <a:latin typeface="+mn-lt"/>
              </a:rPr>
              <a:t> — and then add it to optimize performance.</a:t>
            </a:r>
          </a:p>
        </p:txBody>
      </p:sp>
      <p:sp>
        <p:nvSpPr>
          <p:cNvPr id="3" name="Title 2">
            <a:extLst>
              <a:ext uri="{FF2B5EF4-FFF2-40B4-BE49-F238E27FC236}">
                <a16:creationId xmlns:a16="http://schemas.microsoft.com/office/drawing/2014/main" id="{5DC24119-7985-AB22-271E-E44D1DF2396A}"/>
              </a:ext>
            </a:extLst>
          </p:cNvPr>
          <p:cNvSpPr>
            <a:spLocks noGrp="1"/>
          </p:cNvSpPr>
          <p:nvPr>
            <p:ph type="title"/>
          </p:nvPr>
        </p:nvSpPr>
        <p:spPr/>
        <p:txBody>
          <a:bodyPr/>
          <a:lstStyle/>
          <a:p>
            <a:r>
              <a:rPr lang="en-US" dirty="0" err="1"/>
              <a:t>useMemo</a:t>
            </a:r>
            <a:r>
              <a:rPr lang="en-US" dirty="0"/>
              <a:t> </a:t>
            </a:r>
            <a:br>
              <a:rPr lang="en-US" dirty="0"/>
            </a:br>
            <a:endParaRPr lang="en-US" dirty="0"/>
          </a:p>
        </p:txBody>
      </p:sp>
      <p:sp>
        <p:nvSpPr>
          <p:cNvPr id="12" name="TextBox 11">
            <a:extLst>
              <a:ext uri="{FF2B5EF4-FFF2-40B4-BE49-F238E27FC236}">
                <a16:creationId xmlns:a16="http://schemas.microsoft.com/office/drawing/2014/main" id="{D0130198-F9CE-2C89-BCC9-FE8E20C5524B}"/>
              </a:ext>
            </a:extLst>
          </p:cNvPr>
          <p:cNvSpPr txBox="1"/>
          <p:nvPr/>
        </p:nvSpPr>
        <p:spPr>
          <a:xfrm>
            <a:off x="1021948" y="6260067"/>
            <a:ext cx="6093994" cy="369332"/>
          </a:xfrm>
          <a:prstGeom prst="rect">
            <a:avLst/>
          </a:prstGeom>
          <a:noFill/>
        </p:spPr>
        <p:txBody>
          <a:bodyPr wrap="square">
            <a:spAutoFit/>
          </a:bodyPr>
          <a:lstStyle/>
          <a:p>
            <a:r>
              <a:rPr lang="en-US" dirty="0">
                <a:hlinkClick r:id="rId3"/>
              </a:rPr>
              <a:t>Hooks API Reference – React (reactjs.org)</a:t>
            </a:r>
            <a:endParaRPr lang="en-US" dirty="0"/>
          </a:p>
        </p:txBody>
      </p:sp>
      <p:sp>
        <p:nvSpPr>
          <p:cNvPr id="4" name="Rectangle 3">
            <a:extLst>
              <a:ext uri="{FF2B5EF4-FFF2-40B4-BE49-F238E27FC236}">
                <a16:creationId xmlns:a16="http://schemas.microsoft.com/office/drawing/2014/main" id="{623C7FB5-4A3C-BF89-1A87-AB4B77A30A8F}"/>
              </a:ext>
            </a:extLst>
          </p:cNvPr>
          <p:cNvSpPr/>
          <p:nvPr/>
        </p:nvSpPr>
        <p:spPr>
          <a:xfrm>
            <a:off x="3540492" y="1223624"/>
            <a:ext cx="511101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Pay attention!</a:t>
            </a:r>
          </a:p>
        </p:txBody>
      </p:sp>
    </p:spTree>
    <p:extLst>
      <p:ext uri="{BB962C8B-B14F-4D97-AF65-F5344CB8AC3E}">
        <p14:creationId xmlns:p14="http://schemas.microsoft.com/office/powerpoint/2010/main" val="120292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1A4A0C-8279-D587-A44A-1AD4888E22A0}"/>
              </a:ext>
            </a:extLst>
          </p:cNvPr>
          <p:cNvSpPr>
            <a:spLocks noGrp="1"/>
          </p:cNvSpPr>
          <p:nvPr>
            <p:ph type="body" sz="quarter" idx="10"/>
          </p:nvPr>
        </p:nvSpPr>
        <p:spPr>
          <a:xfrm>
            <a:off x="685800" y="3104146"/>
            <a:ext cx="10820400" cy="2382253"/>
          </a:xfrm>
        </p:spPr>
        <p:txBody>
          <a:bodyPr/>
          <a:lstStyle/>
          <a:p>
            <a:r>
              <a:rPr lang="en-US" dirty="0"/>
              <a:t>Returns a </a:t>
            </a:r>
            <a:r>
              <a:rPr lang="en-US" dirty="0" err="1"/>
              <a:t>memoized</a:t>
            </a:r>
            <a:r>
              <a:rPr lang="en-US" dirty="0"/>
              <a:t> callback.</a:t>
            </a:r>
          </a:p>
          <a:p>
            <a:r>
              <a:rPr lang="en-US" dirty="0"/>
              <a:t>Pass an inline callback and an array of dependencies. </a:t>
            </a:r>
            <a:r>
              <a:rPr lang="en-US" dirty="0" err="1"/>
              <a:t>useCallback</a:t>
            </a:r>
            <a:r>
              <a:rPr lang="en-US" dirty="0"/>
              <a:t> will return a </a:t>
            </a:r>
            <a:r>
              <a:rPr lang="en-US" dirty="0" err="1"/>
              <a:t>memoized</a:t>
            </a:r>
            <a:r>
              <a:rPr lang="en-US" dirty="0"/>
              <a:t> version of the callback that only changes if one of the dependencies has changed. This is useful when passing callbacks to optimized child components that rely on reference equality to prevent unnecessary renders (e.g. </a:t>
            </a:r>
            <a:r>
              <a:rPr lang="en-US" dirty="0" err="1"/>
              <a:t>shouldComponentUpdate</a:t>
            </a:r>
            <a:r>
              <a:rPr lang="en-US" dirty="0"/>
              <a:t>).</a:t>
            </a:r>
          </a:p>
          <a:p>
            <a:r>
              <a:rPr lang="en-US" i="1" dirty="0" err="1"/>
              <a:t>useCallback</a:t>
            </a:r>
            <a:r>
              <a:rPr lang="en-US" i="1" dirty="0"/>
              <a:t>(</a:t>
            </a:r>
            <a:r>
              <a:rPr lang="en-US" i="1" dirty="0" err="1"/>
              <a:t>fn</a:t>
            </a:r>
            <a:r>
              <a:rPr lang="en-US" i="1" dirty="0"/>
              <a:t>, deps) </a:t>
            </a:r>
            <a:r>
              <a:rPr lang="en-US" dirty="0"/>
              <a:t>is equivalent to </a:t>
            </a:r>
            <a:r>
              <a:rPr lang="en-US" i="1" dirty="0" err="1"/>
              <a:t>useMemo</a:t>
            </a:r>
            <a:r>
              <a:rPr lang="en-US" i="1" dirty="0"/>
              <a:t>(() =&gt; </a:t>
            </a:r>
            <a:r>
              <a:rPr lang="en-US" i="1" dirty="0" err="1"/>
              <a:t>fn</a:t>
            </a:r>
            <a:r>
              <a:rPr lang="en-US" i="1" dirty="0"/>
              <a:t>, deps)</a:t>
            </a:r>
            <a:r>
              <a:rPr lang="en-US" dirty="0"/>
              <a:t>.</a:t>
            </a:r>
          </a:p>
        </p:txBody>
      </p:sp>
      <p:sp>
        <p:nvSpPr>
          <p:cNvPr id="3" name="Title 2">
            <a:extLst>
              <a:ext uri="{FF2B5EF4-FFF2-40B4-BE49-F238E27FC236}">
                <a16:creationId xmlns:a16="http://schemas.microsoft.com/office/drawing/2014/main" id="{71349D08-8CCC-DDC2-20BC-7877363E2EAA}"/>
              </a:ext>
            </a:extLst>
          </p:cNvPr>
          <p:cNvSpPr>
            <a:spLocks noGrp="1"/>
          </p:cNvSpPr>
          <p:nvPr>
            <p:ph type="title"/>
          </p:nvPr>
        </p:nvSpPr>
        <p:spPr/>
        <p:txBody>
          <a:bodyPr/>
          <a:lstStyle/>
          <a:p>
            <a:r>
              <a:rPr lang="en-US" dirty="0" err="1"/>
              <a:t>useCallback</a:t>
            </a:r>
            <a:endParaRPr lang="en-US" dirty="0"/>
          </a:p>
        </p:txBody>
      </p:sp>
      <p:sp>
        <p:nvSpPr>
          <p:cNvPr id="5" name="TextBox 4">
            <a:extLst>
              <a:ext uri="{FF2B5EF4-FFF2-40B4-BE49-F238E27FC236}">
                <a16:creationId xmlns:a16="http://schemas.microsoft.com/office/drawing/2014/main" id="{2EF11A80-AD96-C3B8-42DD-2B361114D4F6}"/>
              </a:ext>
            </a:extLst>
          </p:cNvPr>
          <p:cNvSpPr txBox="1"/>
          <p:nvPr/>
        </p:nvSpPr>
        <p:spPr>
          <a:xfrm>
            <a:off x="685800" y="5802867"/>
            <a:ext cx="6093994" cy="369332"/>
          </a:xfrm>
          <a:prstGeom prst="rect">
            <a:avLst/>
          </a:prstGeom>
          <a:noFill/>
        </p:spPr>
        <p:txBody>
          <a:bodyPr wrap="square">
            <a:spAutoFit/>
          </a:bodyPr>
          <a:lstStyle/>
          <a:p>
            <a:r>
              <a:rPr lang="en-US" dirty="0">
                <a:hlinkClick r:id="rId2"/>
              </a:rPr>
              <a:t>Hooks API Reference – React (reactjs.org)</a:t>
            </a:r>
            <a:endParaRPr lang="en-US" dirty="0"/>
          </a:p>
        </p:txBody>
      </p:sp>
      <p:pic>
        <p:nvPicPr>
          <p:cNvPr id="8" name="Picture 7">
            <a:extLst>
              <a:ext uri="{FF2B5EF4-FFF2-40B4-BE49-F238E27FC236}">
                <a16:creationId xmlns:a16="http://schemas.microsoft.com/office/drawing/2014/main" id="{0AC4E73D-A21A-4ADC-E744-E78F69CD6FB5}"/>
              </a:ext>
            </a:extLst>
          </p:cNvPr>
          <p:cNvPicPr>
            <a:picLocks noChangeAspect="1"/>
          </p:cNvPicPr>
          <p:nvPr/>
        </p:nvPicPr>
        <p:blipFill>
          <a:blip r:embed="rId3"/>
          <a:stretch>
            <a:fillRect/>
          </a:stretch>
        </p:blipFill>
        <p:spPr>
          <a:xfrm>
            <a:off x="832703" y="1276241"/>
            <a:ext cx="10526594" cy="1562318"/>
          </a:xfrm>
          <a:prstGeom prst="rect">
            <a:avLst/>
          </a:prstGeom>
        </p:spPr>
      </p:pic>
    </p:spTree>
    <p:extLst>
      <p:ext uri="{BB962C8B-B14F-4D97-AF65-F5344CB8AC3E}">
        <p14:creationId xmlns:p14="http://schemas.microsoft.com/office/powerpoint/2010/main" val="2769508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C24119-7985-AB22-271E-E44D1DF2396A}"/>
              </a:ext>
            </a:extLst>
          </p:cNvPr>
          <p:cNvSpPr>
            <a:spLocks noGrp="1"/>
          </p:cNvSpPr>
          <p:nvPr>
            <p:ph type="title"/>
          </p:nvPr>
        </p:nvSpPr>
        <p:spPr/>
        <p:txBody>
          <a:bodyPr/>
          <a:lstStyle/>
          <a:p>
            <a:r>
              <a:rPr lang="en-US" dirty="0"/>
              <a:t>Notes from developers </a:t>
            </a:r>
            <a:br>
              <a:rPr lang="en-US" dirty="0"/>
            </a:br>
            <a:endParaRPr lang="en-US" dirty="0"/>
          </a:p>
        </p:txBody>
      </p:sp>
      <p:sp>
        <p:nvSpPr>
          <p:cNvPr id="6" name="Text Placeholder 5">
            <a:extLst>
              <a:ext uri="{FF2B5EF4-FFF2-40B4-BE49-F238E27FC236}">
                <a16:creationId xmlns:a16="http://schemas.microsoft.com/office/drawing/2014/main" id="{FD1BC14C-CC4D-B809-D031-1F9BFFA3ED32}"/>
              </a:ext>
            </a:extLst>
          </p:cNvPr>
          <p:cNvSpPr>
            <a:spLocks noGrp="1"/>
          </p:cNvSpPr>
          <p:nvPr>
            <p:ph type="body" sz="quarter" idx="10"/>
          </p:nvPr>
        </p:nvSpPr>
        <p:spPr>
          <a:xfrm>
            <a:off x="685799" y="1546319"/>
            <a:ext cx="5233737" cy="4102005"/>
          </a:xfrm>
        </p:spPr>
        <p:txBody>
          <a:bodyPr/>
          <a:lstStyle/>
          <a:p>
            <a:r>
              <a:rPr lang="en-US" dirty="0"/>
              <a:t>The array of dependencies is not passed as arguments to the function. Conceptually, though, that’s what they represent: every value referenced inside the function should also appear in the dependencies array. In the future, a sufficiently advanced compiler could create this array automatically.</a:t>
            </a:r>
          </a:p>
          <a:p>
            <a:r>
              <a:rPr lang="en-US" dirty="0"/>
              <a:t>Recommended</a:t>
            </a:r>
            <a:r>
              <a:rPr lang="ru-RU" dirty="0"/>
              <a:t> </a:t>
            </a:r>
            <a:r>
              <a:rPr lang="en-US" dirty="0"/>
              <a:t>to use the </a:t>
            </a:r>
            <a:r>
              <a:rPr lang="en-US" dirty="0">
                <a:hlinkClick r:id="rId3"/>
              </a:rPr>
              <a:t>exhaustive-deps</a:t>
            </a:r>
            <a:r>
              <a:rPr lang="en-US" dirty="0"/>
              <a:t> rule as part of </a:t>
            </a:r>
            <a:r>
              <a:rPr lang="en-US" dirty="0" err="1">
                <a:hlinkClick r:id="rId4"/>
              </a:rPr>
              <a:t>eslint</a:t>
            </a:r>
            <a:r>
              <a:rPr lang="en-US" dirty="0">
                <a:hlinkClick r:id="rId4"/>
              </a:rPr>
              <a:t>-plugin-react-hooks</a:t>
            </a:r>
            <a:r>
              <a:rPr lang="en-US" dirty="0"/>
              <a:t> package. It warns when dependencies are specified incorrectly and suggests a fix.</a:t>
            </a:r>
          </a:p>
        </p:txBody>
      </p:sp>
      <p:pic>
        <p:nvPicPr>
          <p:cNvPr id="3074" name="Picture 2">
            <a:extLst>
              <a:ext uri="{FF2B5EF4-FFF2-40B4-BE49-F238E27FC236}">
                <a16:creationId xmlns:a16="http://schemas.microsoft.com/office/drawing/2014/main" id="{5A4E7C10-25D9-A829-E8E4-065CBF5146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546319"/>
            <a:ext cx="5758865" cy="410200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07A0292-5B12-6EF6-9E78-DAF16210A8CE}"/>
              </a:ext>
            </a:extLst>
          </p:cNvPr>
          <p:cNvSpPr txBox="1"/>
          <p:nvPr/>
        </p:nvSpPr>
        <p:spPr>
          <a:xfrm>
            <a:off x="685799" y="5278990"/>
            <a:ext cx="5233737" cy="369333"/>
          </a:xfrm>
          <a:prstGeom prst="rect">
            <a:avLst/>
          </a:prstGeom>
          <a:noFill/>
        </p:spPr>
        <p:txBody>
          <a:bodyPr wrap="square">
            <a:spAutoFit/>
          </a:bodyPr>
          <a:lstStyle/>
          <a:p>
            <a:r>
              <a:rPr lang="en-US" dirty="0">
                <a:hlinkClick r:id="rId6"/>
              </a:rPr>
              <a:t>Hooks API Reference – React (reactjs.org)</a:t>
            </a:r>
            <a:endParaRPr lang="en-US" dirty="0"/>
          </a:p>
        </p:txBody>
      </p:sp>
    </p:spTree>
    <p:extLst>
      <p:ext uri="{BB962C8B-B14F-4D97-AF65-F5344CB8AC3E}">
        <p14:creationId xmlns:p14="http://schemas.microsoft.com/office/powerpoint/2010/main" val="40185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7B8BE3-CB11-1472-3CA6-B68BB00BD585}"/>
              </a:ext>
            </a:extLst>
          </p:cNvPr>
          <p:cNvSpPr>
            <a:spLocks noGrp="1"/>
          </p:cNvSpPr>
          <p:nvPr>
            <p:ph type="title"/>
          </p:nvPr>
        </p:nvSpPr>
        <p:spPr/>
        <p:txBody>
          <a:bodyPr/>
          <a:lstStyle/>
          <a:p>
            <a:r>
              <a:rPr lang="en-US" dirty="0"/>
              <a:t>Practice</a:t>
            </a:r>
          </a:p>
        </p:txBody>
      </p:sp>
      <p:pic>
        <p:nvPicPr>
          <p:cNvPr id="5" name="Picture 4">
            <a:extLst>
              <a:ext uri="{FF2B5EF4-FFF2-40B4-BE49-F238E27FC236}">
                <a16:creationId xmlns:a16="http://schemas.microsoft.com/office/drawing/2014/main" id="{E4CEEB77-54EB-BE0F-F8FF-2F81508C1F7F}"/>
              </a:ext>
            </a:extLst>
          </p:cNvPr>
          <p:cNvPicPr>
            <a:picLocks noChangeAspect="1"/>
          </p:cNvPicPr>
          <p:nvPr/>
        </p:nvPicPr>
        <p:blipFill>
          <a:blip r:embed="rId2"/>
          <a:stretch>
            <a:fillRect/>
          </a:stretch>
        </p:blipFill>
        <p:spPr>
          <a:xfrm>
            <a:off x="300789" y="1548572"/>
            <a:ext cx="5358832" cy="3474720"/>
          </a:xfrm>
          <a:prstGeom prst="rect">
            <a:avLst/>
          </a:prstGeom>
        </p:spPr>
      </p:pic>
      <p:pic>
        <p:nvPicPr>
          <p:cNvPr id="7" name="Picture 6">
            <a:extLst>
              <a:ext uri="{FF2B5EF4-FFF2-40B4-BE49-F238E27FC236}">
                <a16:creationId xmlns:a16="http://schemas.microsoft.com/office/drawing/2014/main" id="{C906BA96-1EC9-8F24-DEC0-DACDCF82C4BE}"/>
              </a:ext>
            </a:extLst>
          </p:cNvPr>
          <p:cNvPicPr>
            <a:picLocks noChangeAspect="1"/>
          </p:cNvPicPr>
          <p:nvPr/>
        </p:nvPicPr>
        <p:blipFill>
          <a:blip r:embed="rId3"/>
          <a:stretch>
            <a:fillRect/>
          </a:stretch>
        </p:blipFill>
        <p:spPr>
          <a:xfrm>
            <a:off x="6238602" y="1548572"/>
            <a:ext cx="5544324" cy="3477110"/>
          </a:xfrm>
          <a:prstGeom prst="rect">
            <a:avLst/>
          </a:prstGeom>
        </p:spPr>
      </p:pic>
    </p:spTree>
    <p:extLst>
      <p:ext uri="{BB962C8B-B14F-4D97-AF65-F5344CB8AC3E}">
        <p14:creationId xmlns:p14="http://schemas.microsoft.com/office/powerpoint/2010/main" val="4228838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beverage, sign, soft drink&#10;&#10;Description automatically generated">
            <a:extLst>
              <a:ext uri="{FF2B5EF4-FFF2-40B4-BE49-F238E27FC236}">
                <a16:creationId xmlns:a16="http://schemas.microsoft.com/office/drawing/2014/main" id="{29ED23EE-AC72-41F3-BD56-0F44444AE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 y="0"/>
            <a:ext cx="12190615" cy="6858000"/>
          </a:xfrm>
          <a:prstGeom prst="rect">
            <a:avLst/>
          </a:prstGeom>
        </p:spPr>
      </p:pic>
    </p:spTree>
    <p:extLst>
      <p:ext uri="{BB962C8B-B14F-4D97-AF65-F5344CB8AC3E}">
        <p14:creationId xmlns:p14="http://schemas.microsoft.com/office/powerpoint/2010/main" val="2504679049"/>
      </p:ext>
    </p:extLst>
  </p:cSld>
  <p:clrMapOvr>
    <a:masterClrMapping/>
  </p:clrMapOvr>
</p:sld>
</file>

<file path=ppt/theme/theme1.xml><?xml version="1.0" encoding="utf-8"?>
<a:theme xmlns:a="http://schemas.openxmlformats.org/drawingml/2006/main" name="Blue-Fiolet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A0DEAF9A-4E19-1A44-B370-637BAA281E71}"/>
    </a:ext>
  </a:extLst>
</a:theme>
</file>

<file path=ppt/theme/theme2.xml><?xml version="1.0" encoding="utf-8"?>
<a:theme xmlns:a="http://schemas.openxmlformats.org/drawingml/2006/main" name="Light-Blue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25FE3A01-4C31-B941-A86E-E12DF7488D71}"/>
    </a:ext>
  </a:extLst>
</a:theme>
</file>

<file path=ppt/theme/theme3.xml><?xml version="1.0" encoding="utf-8"?>
<a:theme xmlns:a="http://schemas.openxmlformats.org/drawingml/2006/main" name="Fiolet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E5664960-1AF0-414B-BE45-19BD81A442E4}"/>
    </a:ext>
  </a:extLst>
</a:theme>
</file>

<file path=ppt/theme/theme4.xml><?xml version="1.0" encoding="utf-8"?>
<a:theme xmlns:a="http://schemas.openxmlformats.org/drawingml/2006/main" name="Green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6432EB2C-437F-5540-8CDD-6AC8E3EE7C9F}"/>
    </a:ext>
  </a:extLst>
</a:theme>
</file>

<file path=ppt/theme/theme5.xml><?xml version="1.0" encoding="utf-8"?>
<a:theme xmlns:a="http://schemas.openxmlformats.org/drawingml/2006/main" name="Theme2">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95EFC09E-074E-4DA3-8D64-A7622505A1B8}" vid="{8DC8B9D1-7D95-4CFE-929D-94A2D570981C}"/>
    </a:ext>
  </a:extLst>
</a:theme>
</file>

<file path=ppt/theme/theme6.xml><?xml version="1.0" encoding="utf-8"?>
<a:theme xmlns:a="http://schemas.openxmlformats.org/drawingml/2006/main" name="1_Light-Blue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25FE3A01-4C31-B941-A86E-E12DF7488D71}"/>
    </a:ext>
  </a:extLst>
</a:theme>
</file>

<file path=ppt/theme/theme7.xml><?xml version="1.0" encoding="utf-8"?>
<a:theme xmlns:a="http://schemas.openxmlformats.org/drawingml/2006/main" name="1_Fiolet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E5664960-1AF0-414B-BE45-19BD81A442E4}"/>
    </a:ext>
  </a:extLst>
</a:theme>
</file>

<file path=ppt/theme/theme8.xml><?xml version="1.0" encoding="utf-8"?>
<a:theme xmlns:a="http://schemas.openxmlformats.org/drawingml/2006/main" name="1_Green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6432EB2C-437F-5540-8CDD-6AC8E3EE7C9F}"/>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4" ma:contentTypeDescription="Create a new document." ma:contentTypeScope="" ma:versionID="2f35445f1c0e70442117a4a808ddfa80">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38a5f3ecb0778906514309ad2282913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Comment" ma:format="Dropdown"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purl.org/dc/dcmitype/"/>
    <ds:schemaRef ds:uri="http://purl.org/dc/terms/"/>
    <ds:schemaRef ds:uri="http://schemas.openxmlformats.org/package/2006/metadata/core-properties"/>
    <ds:schemaRef ds:uri="835f28f2-30f1-4728-84d2-86d96e143488"/>
    <ds:schemaRef ds:uri="341e6018-ac0a-4dfb-8409-db9e0d25502e"/>
    <ds:schemaRef ds:uri="http://purl.org/dc/elements/1.1/"/>
  </ds:schemaRefs>
</ds:datastoreItem>
</file>

<file path=customXml/itemProps3.xml><?xml version="1.0" encoding="utf-8"?>
<ds:datastoreItem xmlns:ds="http://schemas.openxmlformats.org/officeDocument/2006/customXml" ds:itemID="{158BB14C-065E-4C12-B821-ABBC1D2E76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SoftServe_PowerPoint_Template</Template>
  <TotalTime>2007</TotalTime>
  <Words>465</Words>
  <Application>Microsoft Office PowerPoint</Application>
  <PresentationFormat>Widescreen</PresentationFormat>
  <Paragraphs>28</Paragraphs>
  <Slides>8</Slides>
  <Notes>3</Notes>
  <HiddenSlides>0</HiddenSlides>
  <MMClips>0</MMClips>
  <ScaleCrop>false</ScaleCrop>
  <HeadingPairs>
    <vt:vector size="6" baseType="variant">
      <vt:variant>
        <vt:lpstr>Fonts Used</vt:lpstr>
      </vt:variant>
      <vt:variant>
        <vt:i4>4</vt:i4>
      </vt:variant>
      <vt:variant>
        <vt:lpstr>Theme</vt:lpstr>
      </vt:variant>
      <vt:variant>
        <vt:i4>8</vt:i4>
      </vt:variant>
      <vt:variant>
        <vt:lpstr>Slide Titles</vt:lpstr>
      </vt:variant>
      <vt:variant>
        <vt:i4>8</vt:i4>
      </vt:variant>
    </vt:vector>
  </HeadingPairs>
  <TitlesOfParts>
    <vt:vector size="20" baseType="lpstr">
      <vt:lpstr>Arial</vt:lpstr>
      <vt:lpstr>Proxima Nova Black</vt:lpstr>
      <vt:lpstr>Tahoma</vt:lpstr>
      <vt:lpstr>Open Sans</vt:lpstr>
      <vt:lpstr>Blue-Fiolet Template</vt:lpstr>
      <vt:lpstr>Light-Blue Template</vt:lpstr>
      <vt:lpstr>Fiolet Template</vt:lpstr>
      <vt:lpstr>Green Template</vt:lpstr>
      <vt:lpstr>Theme2</vt:lpstr>
      <vt:lpstr>1_Light-Blue Template</vt:lpstr>
      <vt:lpstr>1_Fiolet Template</vt:lpstr>
      <vt:lpstr>1_Green Template</vt:lpstr>
      <vt:lpstr> Additional Hooks</vt:lpstr>
      <vt:lpstr>Memoization</vt:lpstr>
      <vt:lpstr>useMemo </vt:lpstr>
      <vt:lpstr>useMemo  </vt:lpstr>
      <vt:lpstr>useCallback</vt:lpstr>
      <vt:lpstr>Notes from developers  </vt:lpstr>
      <vt:lpstr>Practice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Vladyslav Khrychov</dc:creator>
  <cp:lastModifiedBy>Vladyslav Khrychov</cp:lastModifiedBy>
  <cp:revision>77</cp:revision>
  <dcterms:created xsi:type="dcterms:W3CDTF">2022-04-29T09:03:59Z</dcterms:created>
  <dcterms:modified xsi:type="dcterms:W3CDTF">2022-09-06T11:15:18Z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