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3"/>
  </p:notesMasterIdLst>
  <p:sldIdLst>
    <p:sldId id="1224" r:id="rId7"/>
    <p:sldId id="1225" r:id="rId8"/>
    <p:sldId id="1371" r:id="rId9"/>
    <p:sldId id="1373" r:id="rId10"/>
    <p:sldId id="1376" r:id="rId11"/>
    <p:sldId id="1375" r:id="rId12"/>
    <p:sldId id="1380" r:id="rId13"/>
    <p:sldId id="1381" r:id="rId14"/>
    <p:sldId id="1382" r:id="rId15"/>
    <p:sldId id="1383" r:id="rId16"/>
    <p:sldId id="1379" r:id="rId17"/>
    <p:sldId id="1384" r:id="rId18"/>
    <p:sldId id="1385" r:id="rId19"/>
    <p:sldId id="1244" r:id="rId20"/>
    <p:sldId id="1246" r:id="rId21"/>
    <p:sldId id="1206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371"/>
            <p14:sldId id="1373"/>
            <p14:sldId id="1376"/>
            <p14:sldId id="1375"/>
            <p14:sldId id="1380"/>
            <p14:sldId id="1381"/>
            <p14:sldId id="1382"/>
            <p14:sldId id="1383"/>
            <p14:sldId id="1379"/>
            <p14:sldId id="1384"/>
            <p14:sldId id="1385"/>
            <p14:sldId id="1244"/>
            <p14:sldId id="1246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E93BDD"/>
    <a:srgbClr val="F49EEE"/>
    <a:srgbClr val="F26D26"/>
    <a:srgbClr val="BA124A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5908979"/>
            <a:ext cx="6548719" cy="662154"/>
          </a:xfrm>
        </p:spPr>
        <p:txBody>
          <a:bodyPr/>
          <a:lstStyle/>
          <a:p>
            <a:r>
              <a:rPr lang="en-US" dirty="0"/>
              <a:t>Sprint 14. Tests (Session 3) Jest Advanced. </a:t>
            </a:r>
            <a:br>
              <a:rPr lang="en-US" dirty="0"/>
            </a:br>
            <a:r>
              <a:rPr lang="en-US" dirty="0"/>
              <a:t>Testing React Components [Intro]</a:t>
            </a:r>
            <a:br>
              <a:rPr lang="en-US" dirty="0"/>
            </a:br>
            <a:r>
              <a:rPr lang="en-US" dirty="0"/>
              <a:t>By Yuriy Bezgachnyuk, November, 2020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REACT ONLINE MARATHON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38C-91C4-4E85-90FE-15CFE026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[Example with mocking]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C8730-43BF-4306-B1A1-1E57FC31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842527"/>
            <a:ext cx="6553200" cy="2886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66E6B-2D98-4CFC-AF52-D45C39DC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42" y="4974292"/>
            <a:ext cx="6762750" cy="17145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5DA326-9C77-4B3F-B2A1-896DA0210E78}"/>
              </a:ext>
            </a:extLst>
          </p:cNvPr>
          <p:cNvSpPr/>
          <p:nvPr/>
        </p:nvSpPr>
        <p:spPr>
          <a:xfrm>
            <a:off x="842682" y="3030071"/>
            <a:ext cx="4392706" cy="56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9E3F0-99B3-4118-A5FF-759DBD77193D}"/>
              </a:ext>
            </a:extLst>
          </p:cNvPr>
          <p:cNvSpPr txBox="1"/>
          <p:nvPr/>
        </p:nvSpPr>
        <p:spPr>
          <a:xfrm>
            <a:off x="7288306" y="2115671"/>
            <a:ext cx="240803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for substitution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5AEF4-0C4A-48D0-AEA2-B25789F43470}"/>
              </a:ext>
            </a:extLst>
          </p:cNvPr>
          <p:cNvCxnSpPr>
            <a:stCxn id="9" idx="1"/>
          </p:cNvCxnSpPr>
          <p:nvPr/>
        </p:nvCxnSpPr>
        <p:spPr>
          <a:xfrm flipH="1">
            <a:off x="5074024" y="2300337"/>
            <a:ext cx="2214282" cy="985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74D-9928-4707-99AE-8EB215C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375-CC00-47BD-A52D-2E25EFFDD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Snapshot</a:t>
            </a:r>
            <a:r>
              <a:rPr lang="en-US" dirty="0"/>
              <a:t> tests are a very useful tool whenever you want to make sure your UI does not change unexpectedly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typical snapshot test case renders a UI component, takes a snapshot, then compares it to a reference snapshot file stored alongside the test. The test will fail if the two snapshots do not match: either the change is unexpected, or the reference snapshot needs to be updated to the new version of the UI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needed!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CF57-BB70-446E-A933-42981A6A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SNAPSHOTS [EXAMPLE]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FB0F-E001-408C-B80E-E03212923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7498976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consider that the </a:t>
            </a:r>
            <a:r>
              <a:rPr lang="en-US" b="1" dirty="0">
                <a:solidFill>
                  <a:srgbClr val="FF0000"/>
                </a:solidFill>
              </a:rPr>
              <a:t>Button</a:t>
            </a:r>
            <a:r>
              <a:rPr lang="en-US" dirty="0"/>
              <a:t> component is developed by using the following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write some tests with using Jest snapshots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using snapshots the component renderer is needed. One of the popular package is </a:t>
            </a:r>
            <a:r>
              <a:rPr lang="en-US" b="1" dirty="0">
                <a:solidFill>
                  <a:srgbClr val="FF0000"/>
                </a:solidFill>
              </a:rPr>
              <a:t>React Test Renderer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Test Renderer renders React components to </a:t>
            </a:r>
            <a:r>
              <a:rPr lang="en-US" i="1" dirty="0">
                <a:solidFill>
                  <a:srgbClr val="FF0000"/>
                </a:solidFill>
              </a:rPr>
              <a:t>JSON trees</a:t>
            </a:r>
            <a:r>
              <a:rPr lang="en-US" dirty="0"/>
              <a:t>. It is used by the Snapshot Testing feature of Jest and is available as </a:t>
            </a:r>
            <a:r>
              <a:rPr lang="en-US" i="1" dirty="0"/>
              <a:t>react-test-renderer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63F03-BB59-4D4F-B0A0-B08F9F7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512" y="2057400"/>
            <a:ext cx="3429000" cy="26289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7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7FA2-435D-48AB-9D9C-7EA3D9C1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5E99-8D32-4F42-9B78-98AED0E6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write some tests for testing Button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Jest creates snapshot file when the first time test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when the test will be updated then it will be failed due to “old” snapshot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solve the problem with “old” snapshot just add </a:t>
            </a:r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 err="1">
                <a:solidFill>
                  <a:srgbClr val="FF0000"/>
                </a:solidFill>
              </a:rPr>
              <a:t>updateSnapshot</a:t>
            </a:r>
            <a:r>
              <a:rPr lang="en-US" dirty="0">
                <a:solidFill>
                  <a:schemeClr val="bg1"/>
                </a:solidFill>
              </a:rPr>
              <a:t> key when running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13E72-9949-4A8E-80FE-D4401CB9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8167"/>
            <a:ext cx="5819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4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ABBREVIATIONS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Stubbing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790" y="2767280"/>
            <a:ext cx="94904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Probably the end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260697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Jest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 async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Promises, async, await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Configuring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Snapshots (Testing React Components)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01228-736D-4770-AAFB-B6CB0223A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7" b="25977"/>
          <a:stretch/>
        </p:blipFill>
        <p:spPr>
          <a:xfrm>
            <a:off x="1542826" y="903768"/>
            <a:ext cx="9106348" cy="45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C46C-5264-4DA5-B93A-A45E22C5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9757-A40F-4A8D-A648-51A3B26AA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common in JavaScript for code to run asynchronously. When you have code that runs </a:t>
            </a:r>
            <a:r>
              <a:rPr lang="en-US" i="1" dirty="0">
                <a:solidFill>
                  <a:srgbClr val="FF0000"/>
                </a:solidFill>
              </a:rPr>
              <a:t>asynchronously</a:t>
            </a:r>
            <a:r>
              <a:rPr lang="en-US" dirty="0"/>
              <a:t>, Jest needs to know when the code it is testing has completed, before it can move on to another test. Jest has several ways to handle this: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Callbacks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Promises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async/await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AB95E-A654-4FEC-94A5-10D7B3862F61}"/>
              </a:ext>
            </a:extLst>
          </p:cNvPr>
          <p:cNvSpPr txBox="1"/>
          <p:nvPr/>
        </p:nvSpPr>
        <p:spPr>
          <a:xfrm>
            <a:off x="1371600" y="4876801"/>
            <a:ext cx="615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Here some info </a:t>
            </a:r>
            <a:r>
              <a:rPr lang="en-US" i="1" dirty="0">
                <a:solidFill>
                  <a:srgbClr val="FF0000"/>
                </a:solidFill>
              </a:rPr>
              <a:t>https://jestjs.io/docs/en/asynchronous</a:t>
            </a:r>
          </a:p>
        </p:txBody>
      </p:sp>
    </p:spTree>
    <p:extLst>
      <p:ext uri="{BB962C8B-B14F-4D97-AF65-F5344CB8AC3E}">
        <p14:creationId xmlns:p14="http://schemas.microsoft.com/office/powerpoint/2010/main" val="35185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37C0-55BC-4AE2-B486-C6605A8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9537-2E26-4832-A770-0551DC75E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while writing tests you have some </a:t>
            </a:r>
            <a:r>
              <a:rPr lang="en-US" b="1" dirty="0">
                <a:solidFill>
                  <a:srgbClr val="FF0000"/>
                </a:solidFill>
              </a:rPr>
              <a:t>setup</a:t>
            </a:r>
            <a:r>
              <a:rPr lang="en-US" dirty="0"/>
              <a:t> work that needs to happen </a:t>
            </a:r>
            <a:r>
              <a:rPr lang="en-US" i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tests run, and you have some finishing work that needs to happen </a:t>
            </a:r>
            <a:r>
              <a:rPr lang="en-US" i="1" dirty="0">
                <a:solidFill>
                  <a:srgbClr val="FF0000"/>
                </a:solidFill>
              </a:rPr>
              <a:t>after</a:t>
            </a:r>
            <a:r>
              <a:rPr lang="en-US" dirty="0"/>
              <a:t> tests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to always follow the </a:t>
            </a:r>
            <a:r>
              <a:rPr lang="en-US" b="1" dirty="0">
                <a:solidFill>
                  <a:srgbClr val="FF0000"/>
                </a:solidFill>
              </a:rPr>
              <a:t>DRY</a:t>
            </a:r>
            <a:r>
              <a:rPr lang="en-US" dirty="0"/>
              <a:t> principle!!!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340AC-868E-4415-BE58-9E24BE16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819119"/>
            <a:ext cx="4838700" cy="290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DCED5C-B94B-4FAE-83E5-6EF055048CED}"/>
              </a:ext>
            </a:extLst>
          </p:cNvPr>
          <p:cNvSpPr/>
          <p:nvPr/>
        </p:nvSpPr>
        <p:spPr>
          <a:xfrm>
            <a:off x="7776927" y="4055952"/>
            <a:ext cx="2589291" cy="162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E4DCF-12F2-46C3-B7FE-5A6F1BD94791}"/>
              </a:ext>
            </a:extLst>
          </p:cNvPr>
          <p:cNvSpPr/>
          <p:nvPr/>
        </p:nvSpPr>
        <p:spPr>
          <a:xfrm>
            <a:off x="7776926" y="4761368"/>
            <a:ext cx="2589291" cy="162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6265A-5474-4FE7-BB02-8C8F8EE2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37" y="3100293"/>
            <a:ext cx="4343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37C0-55BC-4AE2-B486-C6605A8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TESTS [METHODS]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9537-2E26-4832-A770-0551DC75E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6738042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Repeating setup for many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have some work you need to do repeatedly for many tests, you can use </a:t>
            </a:r>
            <a:r>
              <a:rPr lang="en-US" b="1" dirty="0" err="1">
                <a:solidFill>
                  <a:srgbClr val="FF0000"/>
                </a:solidFill>
              </a:rPr>
              <a:t>beforeEach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afterEach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One-Time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some cases, you only need to do setup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once</a:t>
            </a:r>
            <a:r>
              <a:rPr lang="en-US" dirty="0">
                <a:solidFill>
                  <a:schemeClr val="bg1"/>
                </a:solidFill>
              </a:rPr>
              <a:t>, at the beginning of a file. This can be especially bothersome when the setup is asynchronous, so you can't do it inline. Jest provides </a:t>
            </a:r>
            <a:r>
              <a:rPr lang="en-US" b="1" dirty="0" err="1">
                <a:solidFill>
                  <a:srgbClr val="FF0000"/>
                </a:solidFill>
              </a:rPr>
              <a:t>beforeAll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afterAll</a:t>
            </a:r>
            <a:r>
              <a:rPr lang="en-US" dirty="0">
                <a:solidFill>
                  <a:schemeClr val="bg1"/>
                </a:solidFill>
              </a:rPr>
              <a:t> to handle this situation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Scoping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default, the </a:t>
            </a:r>
            <a:r>
              <a:rPr lang="en-US" i="1" dirty="0">
                <a:solidFill>
                  <a:srgbClr val="FF0000"/>
                </a:solidFill>
              </a:rPr>
              <a:t>before and after blocks apply to every test in a file</a:t>
            </a:r>
            <a:r>
              <a:rPr lang="en-US" dirty="0">
                <a:solidFill>
                  <a:schemeClr val="bg1"/>
                </a:solidFill>
              </a:rPr>
              <a:t>. You can also group tests together using a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describe</a:t>
            </a:r>
            <a:r>
              <a:rPr lang="en-US" dirty="0">
                <a:solidFill>
                  <a:schemeClr val="bg1"/>
                </a:solidFill>
              </a:rPr>
              <a:t> block. When they are inside a describe block, the before and after blocks only apply to the tests within that describe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F6C2B-96AA-4531-956C-D07AFD58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05" y="2235733"/>
            <a:ext cx="4886325" cy="2914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351DD1-69F5-4DF6-8B1A-CF03FD77F692}"/>
              </a:ext>
            </a:extLst>
          </p:cNvPr>
          <p:cNvSpPr/>
          <p:nvPr/>
        </p:nvSpPr>
        <p:spPr>
          <a:xfrm>
            <a:off x="8075686" y="2987642"/>
            <a:ext cx="2607398" cy="70541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38C-91C4-4E85-90FE-15CFE026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[Mocking]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3A0A-5851-43B2-9469-B75185157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Mock functions allow you to test the links between code by erasing the actual implementation of 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consider that we have some function which is making the call to the external server by using AJAX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7E76-9346-425D-91CC-9029248A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7" y="3588964"/>
            <a:ext cx="588645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392A0-8366-48DC-8C20-5A20ABA6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52" y="3588963"/>
            <a:ext cx="4133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38C-91C4-4E85-90FE-15CFE026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[Just Example]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5F6BB-50AE-403B-A035-EDEDC5C7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9" y="3715871"/>
            <a:ext cx="7677150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FAA64-42D4-4D7D-9754-466BC5EE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2" y="1971675"/>
            <a:ext cx="4352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38C-91C4-4E85-90FE-15CFE026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[Example w/o mocking]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E74F8-A061-4CB4-A5AE-5CD13703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6" y="1865780"/>
            <a:ext cx="6353175" cy="25527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E972C-59A2-44DE-91C6-B741EECA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35" y="2492749"/>
            <a:ext cx="6477000" cy="32956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88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579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REACT ONLINE MARATHON</vt:lpstr>
      <vt:lpstr>AGENDA</vt:lpstr>
      <vt:lpstr>PowerPoint Presentation</vt:lpstr>
      <vt:lpstr>Testing Async code</vt:lpstr>
      <vt:lpstr>CONFIGURING TESTS</vt:lpstr>
      <vt:lpstr>CONFIGURING TESTS [METHODS]</vt:lpstr>
      <vt:lpstr>JEST [Mocking]</vt:lpstr>
      <vt:lpstr>JEST [Just Example]</vt:lpstr>
      <vt:lpstr>JEST [Example w/o mocking]</vt:lpstr>
      <vt:lpstr>JEST [Example with mocking]</vt:lpstr>
      <vt:lpstr>JEST SNAPSHOTS</vt:lpstr>
      <vt:lpstr>JEST SNAPSHOTS [EXAMPLE]</vt:lpstr>
      <vt:lpstr>TESTING SNAPSHOTS</vt:lpstr>
      <vt:lpstr>TERMS and ABBREVIATIONS</vt:lpstr>
      <vt:lpstr>PowerPoint Presentation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Yuriy Bezgachnyuk</cp:lastModifiedBy>
  <cp:revision>735</cp:revision>
  <dcterms:created xsi:type="dcterms:W3CDTF">2018-11-02T13:55:27Z</dcterms:created>
  <dcterms:modified xsi:type="dcterms:W3CDTF">2020-11-12T23:05:37Z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