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9"/>
  </p:notesMasterIdLst>
  <p:sldIdLst>
    <p:sldId id="1224" r:id="rId7"/>
    <p:sldId id="1244" r:id="rId8"/>
    <p:sldId id="1245" r:id="rId9"/>
    <p:sldId id="1246" r:id="rId10"/>
    <p:sldId id="1247" r:id="rId11"/>
    <p:sldId id="1248" r:id="rId12"/>
    <p:sldId id="1249" r:id="rId13"/>
    <p:sldId id="1250" r:id="rId14"/>
    <p:sldId id="1251" r:id="rId15"/>
    <p:sldId id="1252" r:id="rId16"/>
    <p:sldId id="1253" r:id="rId17"/>
    <p:sldId id="120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BDD"/>
    <a:srgbClr val="F26D26"/>
    <a:srgbClr val="E9A94F"/>
    <a:srgbClr val="F4AB0A"/>
    <a:srgbClr val="8F2585"/>
    <a:srgbClr val="BA124A"/>
    <a:srgbClr val="F49EEE"/>
    <a:srgbClr val="42D109"/>
    <a:srgbClr val="159B3B"/>
    <a:srgbClr val="0F4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858"/>
  </p:normalViewPr>
  <p:slideViewPr>
    <p:cSldViewPr snapToGrid="0">
      <p:cViewPr varScale="1">
        <p:scale>
          <a:sx n="98" d="100"/>
          <a:sy n="98" d="100"/>
        </p:scale>
        <p:origin x="1112" y="18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032848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z="14000" dirty="0"/>
              <a:t>JAVASCRIPT</a:t>
            </a:r>
            <a:br>
              <a:rPr lang="en-US" sz="14000" dirty="0"/>
            </a:br>
            <a:r>
              <a:rPr lang="en-US" sz="14000" dirty="0"/>
              <a:t>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0FE4-A83F-0946-891B-88BC7618B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UA" dirty="0"/>
              <a:t>y Dmytro Minochkin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CFEC-5F96-1A41-A708-A8E68123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DATA STREAMS I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8C1B-5BCA-8147-9E39-45166FB0E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944291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of the useful aspects of generators is the ability to work with infinite data streams and collections.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Can be done by creating an infinite loop inside a generator function.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627FF-18AB-CB4B-AC43-66583393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346199"/>
            <a:ext cx="6451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CFEC-5F96-1A41-A708-A8E68123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DATA STREAMS I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8C1B-5BCA-8147-9E39-45166FB0E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944291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of the useful aspects of generators is the ability to work with infinite data streams and collections.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Can be done by creating an infinite loop inside a generator function.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42E98-0CF0-0E40-9304-E60AB6A4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597" y="1371601"/>
            <a:ext cx="4699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DF8E2F-1BD6-446F-BA02-1A78B08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483377E-FEE2-403B-8ABA-87204DE27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generator function </a:t>
            </a:r>
            <a:r>
              <a:rPr lang="en-US" dirty="0"/>
              <a:t>is a function that returns a </a:t>
            </a:r>
            <a:r>
              <a:rPr lang="en-US" b="1" dirty="0"/>
              <a:t>Generator</a:t>
            </a:r>
            <a:r>
              <a:rPr lang="en-US" dirty="0"/>
              <a:t> object, and is defined by the function keyword followed by an asterisk (*)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You can place the asterisk next to the function name, but first variant is preferable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ED3EB7-B982-C544-A309-EFF4602E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3429000"/>
            <a:ext cx="4203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3E9-C86C-A74F-93D1-D2D5164B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GENERATOR OBJECTS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DBC4-669A-4E4C-B173-E19C4318F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in JavaScript run to completion, and calling a function will return a </a:t>
            </a:r>
            <a:r>
              <a:rPr lang="en-GB" b="1" dirty="0"/>
              <a:t>value</a:t>
            </a:r>
            <a:r>
              <a:rPr lang="en-GB" dirty="0"/>
              <a:t> when it arrives at the return keyword.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If the return keyword is omitted, a function will </a:t>
            </a:r>
            <a:r>
              <a:rPr lang="en-GB" i="1" dirty="0"/>
              <a:t>implicitly</a:t>
            </a:r>
            <a:r>
              <a:rPr lang="en-GB" dirty="0"/>
              <a:t> return </a:t>
            </a:r>
            <a:r>
              <a:rPr lang="en-GB" b="1" dirty="0"/>
              <a:t>undefined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generator function</a:t>
            </a:r>
            <a:r>
              <a:rPr lang="en-GB" dirty="0"/>
              <a:t> does not return a value immediately, and instead returns an </a:t>
            </a:r>
            <a:r>
              <a:rPr lang="en-GB" i="1" dirty="0" err="1"/>
              <a:t>iterable</a:t>
            </a:r>
            <a:r>
              <a:rPr lang="en-GB" dirty="0"/>
              <a:t> </a:t>
            </a:r>
            <a:r>
              <a:rPr lang="en-GB" b="1" dirty="0"/>
              <a:t>Generator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. 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25875-B52E-F84C-ABBA-D4499D54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93" y="3944670"/>
            <a:ext cx="5574756" cy="29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7D21-CB1C-E54D-932A-B00E5F3D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ITERATOR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7CB9-BC6E-404F-93BA-343283C7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272768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Generator object returned by the function is an iterator.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iterator is an object that has a </a:t>
            </a:r>
            <a:r>
              <a:rPr lang="en-GB" b="1" dirty="0"/>
              <a:t>next() </a:t>
            </a:r>
            <a:r>
              <a:rPr lang="en-GB" dirty="0"/>
              <a:t>method available, which is used for iterating through a sequence of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next() method returns an object with value and done properties.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value</a:t>
            </a:r>
            <a:r>
              <a:rPr lang="en-GB" dirty="0"/>
              <a:t> represent the returned value,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done</a:t>
            </a:r>
            <a:r>
              <a:rPr lang="en-GB" dirty="0"/>
              <a:t> indicates whether the iterator has run through all its values or not.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C98D0-8C20-D44A-897D-33DDBFDB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68" y="2057400"/>
            <a:ext cx="623343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FD66-46E5-E146-89D7-6FB3E787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YIELD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1076-A037-3E4E-8176-BB2EC4085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591594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Generators introduce a new keyword to JavaScript: </a:t>
            </a:r>
            <a:r>
              <a:rPr lang="en-GB" b="1" dirty="0"/>
              <a:t>yield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yield</a:t>
            </a:r>
            <a:r>
              <a:rPr lang="en-GB" dirty="0"/>
              <a:t> can pause a generator function and return the value that follows yield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provides a lightweight way to iterate through values.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DB67B-55BF-8544-B8B0-F6605E7B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431800"/>
            <a:ext cx="57531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A0D-A6E8-D441-8D7D-86CCF823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ITERATING OVER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F410-2592-6148-99F0-53297C5A4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the </a:t>
            </a:r>
            <a:r>
              <a:rPr lang="en-GB" b="1" dirty="0"/>
              <a:t>next() </a:t>
            </a:r>
            <a:r>
              <a:rPr lang="en-GB" dirty="0"/>
              <a:t>method, we manually iterated through the </a:t>
            </a:r>
            <a:r>
              <a:rPr lang="en-GB" b="1" dirty="0"/>
              <a:t>Generator object</a:t>
            </a:r>
            <a:r>
              <a:rPr lang="en-GB" dirty="0"/>
              <a:t>, receiving all the value and done properties of the full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i="1" dirty="0"/>
              <a:t>Arrays, Maps, Sets and Generators </a:t>
            </a:r>
            <a:r>
              <a:rPr lang="en-GB" dirty="0"/>
              <a:t>follows the iteration protocol, and can be iterated through with </a:t>
            </a:r>
            <a:r>
              <a:rPr lang="en-GB" b="1" dirty="0"/>
              <a:t>for...of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i="1" dirty="0"/>
              <a:t>spread operator </a:t>
            </a:r>
            <a:r>
              <a:rPr lang="en-GB" dirty="0"/>
              <a:t>can also be used to assign the values of a Generator to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Both </a:t>
            </a:r>
            <a:r>
              <a:rPr lang="en-GB" i="1" dirty="0"/>
              <a:t>spread</a:t>
            </a:r>
            <a:r>
              <a:rPr lang="en-GB" dirty="0"/>
              <a:t> and </a:t>
            </a:r>
            <a:r>
              <a:rPr lang="en-GB" i="1" dirty="0"/>
              <a:t>for...of </a:t>
            </a:r>
            <a:r>
              <a:rPr lang="en-GB" b="1" dirty="0"/>
              <a:t>will not factor the return into the values</a:t>
            </a:r>
            <a:endParaRPr lang="en-U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5DC09-146C-8146-887D-D57865F5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800"/>
            <a:ext cx="3619500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96825-7242-EE40-A30E-D0085D6B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864100"/>
            <a:ext cx="6248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F696-A624-5049-BCE4-8EEC59E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GENERATOR OBJECT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BB1FE-09E4-3748-939D-DB9BC001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84890"/>
              </p:ext>
            </p:extLst>
          </p:nvPr>
        </p:nvGraphicFramePr>
        <p:xfrm>
          <a:off x="685800" y="2078203"/>
          <a:ext cx="10940143" cy="241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85">
                  <a:extLst>
                    <a:ext uri="{9D8B030D-6E8A-4147-A177-3AD203B41FA5}">
                      <a16:colId xmlns:a16="http://schemas.microsoft.com/office/drawing/2014/main" val="3595008798"/>
                    </a:ext>
                  </a:extLst>
                </a:gridCol>
                <a:gridCol w="8686958">
                  <a:extLst>
                    <a:ext uri="{9D8B030D-6E8A-4147-A177-3AD203B41FA5}">
                      <a16:colId xmlns:a16="http://schemas.microsoft.com/office/drawing/2014/main" val="1472063568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2356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r>
                        <a:rPr lang="en-GB" sz="2400" dirty="0"/>
                        <a:t>next()</a:t>
                      </a:r>
                      <a:endParaRPr lang="en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next value in a generator</a:t>
                      </a:r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1024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r>
                        <a:rPr lang="en-GB" sz="2400" dirty="0"/>
                        <a:t>return()</a:t>
                      </a:r>
                      <a:endParaRPr lang="en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value in a generator and finishes the generator</a:t>
                      </a:r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3906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r>
                        <a:rPr lang="en-GB" sz="2400" dirty="0"/>
                        <a:t>throw()</a:t>
                      </a:r>
                      <a:endParaRPr lang="en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an error and finishes the generator</a:t>
                      </a:r>
                      <a:endParaRPr lang="en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1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7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F696-A624-5049-BCE4-8EEC59E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GENERATOR OBJECT STATES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ABB1FE-09E4-3748-939D-DB9BC001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52775"/>
              </p:ext>
            </p:extLst>
          </p:nvPr>
        </p:nvGraphicFramePr>
        <p:xfrm>
          <a:off x="685800" y="2078203"/>
          <a:ext cx="10940143" cy="203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85">
                  <a:extLst>
                    <a:ext uri="{9D8B030D-6E8A-4147-A177-3AD203B41FA5}">
                      <a16:colId xmlns:a16="http://schemas.microsoft.com/office/drawing/2014/main" val="3595008798"/>
                    </a:ext>
                  </a:extLst>
                </a:gridCol>
                <a:gridCol w="8686958">
                  <a:extLst>
                    <a:ext uri="{9D8B030D-6E8A-4147-A177-3AD203B41FA5}">
                      <a16:colId xmlns:a16="http://schemas.microsoft.com/office/drawing/2014/main" val="1472063568"/>
                    </a:ext>
                  </a:extLst>
                </a:gridCol>
              </a:tblGrid>
              <a:tr h="603855"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23560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suspended</a:t>
                      </a:r>
                      <a:endParaRPr lang="en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 has halted execution but has not terminated</a:t>
                      </a:r>
                      <a:endParaRPr lang="en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10245"/>
                  </a:ext>
                </a:extLst>
              </a:tr>
              <a:tr h="603855"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 has terminated by either encountering an error, returning, or iterating through all values</a:t>
                      </a:r>
                      <a:endParaRPr lang="en-UA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946-AE76-4F4A-8BAC-41D5613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YIELD DELEGATION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6F92-BB75-0543-9E49-03824439B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4944291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Generators can also use the </a:t>
            </a:r>
            <a:r>
              <a:rPr lang="en-GB" b="1" dirty="0"/>
              <a:t>yield*</a:t>
            </a:r>
            <a:r>
              <a:rPr lang="en-GB" dirty="0"/>
              <a:t> expression to delegate further values to another generator.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When the </a:t>
            </a:r>
            <a:r>
              <a:rPr lang="en-GB" b="1" dirty="0"/>
              <a:t>yield*</a:t>
            </a:r>
            <a:r>
              <a:rPr lang="en-GB" dirty="0"/>
              <a:t> is encountered within a generator, it will go inside the delegated generator and begin iterating through all the yields until that generator is closed.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3F92F-A28F-A349-81C7-2C33D263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63500"/>
            <a:ext cx="53086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06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478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JAVASCRIPT GENERATORS</vt:lpstr>
      <vt:lpstr>DEFINITION</vt:lpstr>
      <vt:lpstr>GENERATOR OBJECTS</vt:lpstr>
      <vt:lpstr>ITERATOR</vt:lpstr>
      <vt:lpstr>YIELD OPERATOR</vt:lpstr>
      <vt:lpstr>ITERATING OVER GENERATORS</vt:lpstr>
      <vt:lpstr>GENERATOR OBJECT METHODS</vt:lpstr>
      <vt:lpstr>GENERATOR OBJECT STATES</vt:lpstr>
      <vt:lpstr>YIELD DELEGATION</vt:lpstr>
      <vt:lpstr>INFINITE DATA STREAMS I</vt:lpstr>
      <vt:lpstr>INFINITE DATA STREAMS 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K8S JENKINS TRAINING</dc:title>
  <dc:creator>Dmytro Minochkin</dc:creator>
  <cp:lastModifiedBy>Dmytro Minochkin</cp:lastModifiedBy>
  <cp:revision>222</cp:revision>
  <cp:lastPrinted>2020-05-25T17:48:47Z</cp:lastPrinted>
  <dcterms:created xsi:type="dcterms:W3CDTF">2020-05-24T12:08:08Z</dcterms:created>
  <dcterms:modified xsi:type="dcterms:W3CDTF">2020-08-10T07:40:00Z</dcterms:modified>
</cp:coreProperties>
</file>