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7"/>
  </p:notesMasterIdLst>
  <p:sldIdLst>
    <p:sldId id="1224" r:id="rId7"/>
    <p:sldId id="1724" r:id="rId8"/>
    <p:sldId id="1725" r:id="rId9"/>
    <p:sldId id="1726" r:id="rId10"/>
    <p:sldId id="1727" r:id="rId11"/>
    <p:sldId id="1728" r:id="rId12"/>
    <p:sldId id="1729" r:id="rId13"/>
    <p:sldId id="1730" r:id="rId14"/>
    <p:sldId id="1731" r:id="rId15"/>
    <p:sldId id="1732" r:id="rId16"/>
    <p:sldId id="1733" r:id="rId17"/>
    <p:sldId id="1734" r:id="rId18"/>
    <p:sldId id="1735" r:id="rId19"/>
    <p:sldId id="1736" r:id="rId20"/>
    <p:sldId id="1737" r:id="rId21"/>
    <p:sldId id="1738" r:id="rId22"/>
    <p:sldId id="1739" r:id="rId23"/>
    <p:sldId id="1740" r:id="rId24"/>
    <p:sldId id="1741" r:id="rId25"/>
    <p:sldId id="1723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  <p14:sldId id="1738"/>
            <p14:sldId id="1739"/>
            <p14:sldId id="1740"/>
            <p14:sldId id="1741"/>
            <p14:sldId id="17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B3B"/>
    <a:srgbClr val="E93BDD"/>
    <a:srgbClr val="F26D26"/>
    <a:srgbClr val="E9A94F"/>
    <a:srgbClr val="F4AB0A"/>
    <a:srgbClr val="8F2585"/>
    <a:srgbClr val="BA124A"/>
    <a:srgbClr val="F49EEE"/>
    <a:srgbClr val="42D109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9753"/>
  </p:normalViewPr>
  <p:slideViewPr>
    <p:cSldViewPr snapToGrid="0">
      <p:cViewPr varScale="1">
        <p:scale>
          <a:sx n="100" d="100"/>
          <a:sy n="100" d="100"/>
        </p:scale>
        <p:origin x="1224" y="16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using an object in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completely replace the object instead of merging it when we set state using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  <a:endParaRPr lang="en-U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032848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601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  <p:sldLayoutId id="21474848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0FE4-A83F-0946-891B-88BC7618B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UA" dirty="0"/>
              <a:t>y Dmytro Minochkin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REACT HOOKS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3092-37A5-0843-90D5-CBE358A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B1F3-BB72-EC47-901B-04034F53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65659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state is not merged when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Because of this, it’s recommended to use multiple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calls instead of using single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to store object.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75429-A3D0-464D-818C-1CCA53DC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1962150"/>
            <a:ext cx="4813300" cy="439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4691-7B36-7E47-82F9-BC7FE3B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0EB0-E578-614B-A390-F4CD7F781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Lets us implement lifecycle methods in functional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 hook accepts a function as its first parameter and optional array as the second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 lets you perform side effects in a functional component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fetching, setting up a subscription, and manually changing the DOM in React components are all examples of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 serves the same purpose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/>
              <a:t>,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/>
              <a:t> combined together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25900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4691-7B36-7E47-82F9-BC7FE3B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0EB0-E578-614B-A390-F4CD7F781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7277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you run the code, you will see that function provided in </a:t>
            </a:r>
            <a:r>
              <a:rPr lang="en-GB" dirty="0" err="1"/>
              <a:t>useEffect</a:t>
            </a:r>
            <a:r>
              <a:rPr lang="en-GB" dirty="0"/>
              <a:t> is invoked immediately on page 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when the component is mounted.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will also be called when the component is re-rendered when any state or prop changes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A813D-8BF7-D74F-A61F-74248442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62" y="1913851"/>
            <a:ext cx="57832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4691-7B36-7E47-82F9-BC7FE3B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0EB0-E578-614B-A390-F4CD7F781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7277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you want the effect to be called only when the component is mounted, you need to provide an empty array as the second argument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 call.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BFC6C-EA69-484A-9818-90F7D5D9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58" y="3203575"/>
            <a:ext cx="5442142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B4F1-ECB6-C54A-B0F9-9BC0F886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8C3B-C0F7-AB42-9D05-726B31FC8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By providing the variable in dependencies array, the effect will be executed only when those variables are changed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A716-1202-7B49-BFE7-FE8B1BC6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4774"/>
            <a:ext cx="6096000" cy="27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BF03-3B98-0F47-A729-CCAB3A8A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UP THE EFFECT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0F37-2D7B-B941-B1D1-EC1D5667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9182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you return a function from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, it will be called before the component will be unmounted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similar to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solidFill>
                  <a:schemeClr val="bg1"/>
                </a:solidFill>
              </a:rPr>
              <a:t> method.</a:t>
            </a:r>
            <a:endParaRPr lang="en-U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4CBD8-2100-824D-A4D7-2D205B79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1720632"/>
            <a:ext cx="4711700" cy="51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F01A-1564-B64B-B42E-16444CDB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CFD5-2537-1049-B739-58B0FD15A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important to note that in the child component,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 will be called for every re-render of the parent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can also have multiple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GB" dirty="0"/>
              <a:t> calls in a single functional component, each doing different tasks, and React will call them in the order they are defined in the component.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89215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1863-3536-D947-A12D-3DEFFD3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USEREDUCER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5B60-DE56-984D-BA40-C4014961F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Allows us to use redux for handling complex calculations without the need of installing the redux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So it helps to avoid the creation of boilerplate redux action, reducer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useReducer</a:t>
            </a:r>
            <a:r>
              <a:rPr lang="en-GB" dirty="0"/>
              <a:t> is usually preferable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when you have complex state logic that involves multiple sub-values or when the next state depends on the previous one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6B7D2-4615-E94B-A1C0-6F516A16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7" y="4591050"/>
            <a:ext cx="6576646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1863-3536-D947-A12D-3DEFFD3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USEREDUCER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9E56-D660-5B4A-9A32-C71B4BB0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84350"/>
            <a:ext cx="6904440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6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B283-6206-D745-B590-26D1F781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B6376-83F5-F042-8769-7511EA122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at the top level.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Don’t call Hooks inside loops, conditions, or nested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By following this rule, you ensure that Hooks are called in the same order each time a component renders.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That’s what allows React to correctly preserve the state of Hooks between multiple </a:t>
            </a:r>
            <a:r>
              <a:rPr lang="en-GB" dirty="0" err="1">
                <a:solidFill>
                  <a:schemeClr val="bg1"/>
                </a:solidFill>
              </a:rPr>
              <a:t>useState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useEffect</a:t>
            </a:r>
            <a:r>
              <a:rPr lang="en-GB" dirty="0">
                <a:solidFill>
                  <a:schemeClr val="bg1"/>
                </a:solidFill>
              </a:rPr>
              <a:t>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from React function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Don’t call Hooks from regular JavaScript functions.</a:t>
            </a:r>
            <a:endParaRPr lang="en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4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8AC59-A839-9146-A398-30A42B22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HOOKS?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D4745A-02BD-2D4C-8FC8-30BD2448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616199"/>
            <a:ext cx="46482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89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17CA-3023-E942-AA3A-92CDBA8C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HOOKS?!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35DFAB-EE58-7A45-821F-4F74D13C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313798"/>
            <a:ext cx="10083800" cy="4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7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42B6-CF9C-6C4B-B717-A9BCA76C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REACT FUNCTIONAL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72CF-15FB-4341-B7EF-0DBB03F1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dirty="0"/>
              <a:t>Cools new way to create slick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dirty="0"/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 way of using state in functional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 way of using lifecycle methods in functional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dirty="0"/>
              <a:t>Called </a:t>
            </a:r>
            <a:r>
              <a:rPr lang="en-GB" b="1" dirty="0"/>
              <a:t>Stateless Functional Components</a:t>
            </a:r>
            <a:endParaRPr lang="en-UA" b="1" dirty="0"/>
          </a:p>
        </p:txBody>
      </p:sp>
    </p:spTree>
    <p:extLst>
      <p:ext uri="{BB962C8B-B14F-4D97-AF65-F5344CB8AC3E}">
        <p14:creationId xmlns:p14="http://schemas.microsoft.com/office/powerpoint/2010/main" val="111792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C308-B437-4448-95F8-ED788703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FA3D-ED38-0F4B-B4E5-296F1B4A4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/>
              <a:t>“Hooks are the functions that let you “hook into” the React state and lifecycle features in functional components.”</a:t>
            </a:r>
          </a:p>
          <a:p>
            <a:endParaRPr lang="en-GB" i="1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 provides many built-in hooks and also allows us to create our own custom hooks.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3378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70EA-10F3-ED45-8438-FC0D24F9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USESTATE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7B49-4E62-364D-BA53-E42261A54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allows us to use state inside the functional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hook accepts a parameter which is the initial value of the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class-based components, state is always an object but when using </a:t>
            </a:r>
            <a:r>
              <a:rPr lang="en-GB" dirty="0" err="1"/>
              <a:t>useState</a:t>
            </a:r>
            <a:r>
              <a:rPr lang="en-GB" dirty="0"/>
              <a:t>, you can provide any value as the initial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number, string, </a:t>
            </a:r>
            <a:r>
              <a:rPr lang="en-GB" dirty="0" err="1">
                <a:solidFill>
                  <a:schemeClr val="bg1"/>
                </a:solidFill>
              </a:rPr>
              <a:t>boolean</a:t>
            </a:r>
            <a:r>
              <a:rPr lang="en-GB" dirty="0">
                <a:solidFill>
                  <a:schemeClr val="bg1"/>
                </a:solidFill>
              </a:rPr>
              <a:t>, object, array, null,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hook returns an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first value </a:t>
            </a:r>
            <a:r>
              <a:rPr lang="en-GB" dirty="0">
                <a:solidFill>
                  <a:schemeClr val="bg1"/>
                </a:solidFill>
              </a:rPr>
              <a:t>is the current value of the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second value </a:t>
            </a:r>
            <a:r>
              <a:rPr lang="en-GB" dirty="0">
                <a:solidFill>
                  <a:schemeClr val="bg1"/>
                </a:solidFill>
              </a:rPr>
              <a:t>is the function which we will use to update the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similar to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GB" dirty="0">
                <a:solidFill>
                  <a:schemeClr val="bg1"/>
                </a:solidFill>
              </a:rPr>
              <a:t> method</a:t>
            </a:r>
            <a:endParaRPr lang="en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8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32D0-06F5-7F42-A427-CBB79578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USESTATE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55336-C800-F04A-AE88-1D922CF4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50"/>
            <a:ext cx="6007100" cy="51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DD25-33E1-8545-8DBA-A81A25FE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USESTATE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9BAC-5C5F-3F4D-950B-0A6E48A0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100"/>
            <a:ext cx="972058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3092-37A5-0843-90D5-CBE358A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B1F3-BB72-EC47-901B-04034F53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can have multiple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dirty="0"/>
              <a:t> calls in a single functional component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E4909-372F-624B-B0D3-3931C156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59050"/>
            <a:ext cx="7937500" cy="36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88109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631</Words>
  <Application>Microsoft Macintosh PowerPoint</Application>
  <PresentationFormat>Widescreen</PresentationFormat>
  <Paragraphs>66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REACT HOOKS</vt:lpstr>
      <vt:lpstr>HOOKS?</vt:lpstr>
      <vt:lpstr>HOOKS?!</vt:lpstr>
      <vt:lpstr>REACT FUNCTIONAL COMPONENTS</vt:lpstr>
      <vt:lpstr>REACT HOOKS</vt:lpstr>
      <vt:lpstr>USESTATE</vt:lpstr>
      <vt:lpstr>USESTATE</vt:lpstr>
      <vt:lpstr>USESTATE</vt:lpstr>
      <vt:lpstr>USESTATE</vt:lpstr>
      <vt:lpstr>USESTATE</vt:lpstr>
      <vt:lpstr>USEEFFECT</vt:lpstr>
      <vt:lpstr>USEEFFECT</vt:lpstr>
      <vt:lpstr>USEEFFECT</vt:lpstr>
      <vt:lpstr>USEEFFECT</vt:lpstr>
      <vt:lpstr>CLEANING UP THE EFFECT</vt:lpstr>
      <vt:lpstr>USEEFFECT</vt:lpstr>
      <vt:lpstr>USEREDUCER</vt:lpstr>
      <vt:lpstr>USEREDUCER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K8S JENKINS TRAINING</dc:title>
  <dc:creator>Dmytro Minochkin</dc:creator>
  <cp:lastModifiedBy>Dmytro Minochkin</cp:lastModifiedBy>
  <cp:revision>243</cp:revision>
  <cp:lastPrinted>2020-05-25T17:48:47Z</cp:lastPrinted>
  <dcterms:created xsi:type="dcterms:W3CDTF">2020-05-24T12:08:08Z</dcterms:created>
  <dcterms:modified xsi:type="dcterms:W3CDTF">2020-11-25T19:48:38Z</dcterms:modified>
</cp:coreProperties>
</file>