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0"/>
  </p:notesMasterIdLst>
  <p:sldIdLst>
    <p:sldId id="1224" r:id="rId7"/>
    <p:sldId id="1724" r:id="rId8"/>
    <p:sldId id="1726" r:id="rId9"/>
    <p:sldId id="1727" r:id="rId10"/>
    <p:sldId id="1729" r:id="rId11"/>
    <p:sldId id="1728" r:id="rId12"/>
    <p:sldId id="1730" r:id="rId13"/>
    <p:sldId id="1731" r:id="rId14"/>
    <p:sldId id="1732" r:id="rId15"/>
    <p:sldId id="1733" r:id="rId16"/>
    <p:sldId id="1734" r:id="rId17"/>
    <p:sldId id="1735" r:id="rId18"/>
    <p:sldId id="172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724"/>
            <p14:sldId id="1726"/>
            <p14:sldId id="1727"/>
            <p14:sldId id="1729"/>
            <p14:sldId id="1728"/>
            <p14:sldId id="1730"/>
            <p14:sldId id="1731"/>
            <p14:sldId id="1732"/>
            <p14:sldId id="1733"/>
            <p14:sldId id="1734"/>
            <p14:sldId id="1735"/>
            <p14:sldId id="17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B3B"/>
    <a:srgbClr val="E93BDD"/>
    <a:srgbClr val="F26D26"/>
    <a:srgbClr val="E9A94F"/>
    <a:srgbClr val="F4AB0A"/>
    <a:srgbClr val="8F2585"/>
    <a:srgbClr val="BA124A"/>
    <a:srgbClr val="F49EEE"/>
    <a:srgbClr val="42D109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9753"/>
  </p:normalViewPr>
  <p:slideViewPr>
    <p:cSldViewPr snapToGrid="0">
      <p:cViewPr varScale="1">
        <p:scale>
          <a:sx n="100" d="100"/>
          <a:sy n="100" d="100"/>
        </p:scale>
        <p:origin x="1224" y="168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032848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601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  <p:sldLayoutId id="21474848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0FE4-A83F-0946-891B-88BC7618B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UA" dirty="0"/>
              <a:t>y Dmytro Minochkin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9C87-D88F-AF42-9ACF-7A02DDAC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7E70-B702-B14C-937E-D2021AC64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class="entry"&gt;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</a:t>
            </a:r>
          </a:p>
          <a:p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Templating</a:t>
            </a:r>
          </a:p>
          <a:p>
            <a:r>
              <a:rPr lang="en-GB" dirty="0">
                <a:solidFill>
                  <a:srgbClr val="159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Virtual DOM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&lt;/h1&gt;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class="content"&gt;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Easy to understand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4288F-A7F2-494A-88C6-B6EDDAF5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65" y="2768600"/>
            <a:ext cx="7391635" cy="21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9C87-D88F-AF42-9ACF-7A02DDAC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</a:t>
            </a:r>
            <a:endParaRPr lang="en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40F37-0301-2048-8212-6667E97A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4243"/>
            <a:ext cx="10820400" cy="50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5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905-625B-B946-9D96-2779A852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5892-B703-F845-A7F6-1F5336E84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Stateless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Fast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Decouple view layer with DOM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2051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895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74EB3-E179-0441-AC55-5F264A5A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SIMPLE TEMPLATING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07AE1-D5DD-9C4E-A1CC-347FD779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778000"/>
            <a:ext cx="4177342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DCF68-66CD-8348-A1B6-CBD507A8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1" y="4753778"/>
            <a:ext cx="5441950" cy="21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74EB3-E179-0441-AC55-5F264A5A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TEMPLATING - HANDLEBARS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07AE1-D5DD-9C4E-A1CC-347FD779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778000"/>
            <a:ext cx="4177342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DCF68-66CD-8348-A1B6-CBD507A8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1" y="4753778"/>
            <a:ext cx="5441950" cy="2104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987A8-29FD-7548-BBBB-0223F5174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149" y="2832100"/>
            <a:ext cx="4482405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2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DBF5-759A-AD4B-97CA-0E1D747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INEFFICIENT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C7172-E466-5B4A-9605-A301E05D3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49403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Recreating the entire DOM every time you want to update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81C1B-5C79-0345-8101-546A61C4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2" y="2057400"/>
            <a:ext cx="255053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BC9C-F35E-084E-ACD1-092FFF56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THE PROBLEM AT SCALE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72E4-7DFE-094E-93B5-C89DD14D1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A" dirty="0"/>
              <a:t>Developer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DFD7C-9CE2-C14C-B72A-6F8BADC5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1468"/>
            <a:ext cx="12192000" cy="38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EE37-DF48-6D4F-8E89-23339C48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MEET VIRTUAL 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F2427-E4E9-D24B-8C2E-980BDFFB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900"/>
            <a:ext cx="12192000" cy="22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0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EE37-DF48-6D4F-8E89-23339C48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MEET VIRTUAL 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A3668-EB65-7447-B57D-C28D460C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395"/>
            <a:ext cx="12192000" cy="21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EE37-DF48-6D4F-8E89-23339C48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MEET VIRTUAL 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CA239-09C3-9240-BE4B-8C2FC05B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395"/>
            <a:ext cx="12192000" cy="21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5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4A5-EAC5-544B-982B-997D77BF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MEET VIRTUAL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B5C3-3DE9-0D46-A835-3F1A50C54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A" dirty="0"/>
              <a:t>Developer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07BA5-644D-A44E-BC5D-4E923D3F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8279"/>
            <a:ext cx="12192000" cy="35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65345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95</Words>
  <Application>Microsoft Macintosh PowerPoint</Application>
  <PresentationFormat>Widescreen</PresentationFormat>
  <Paragraphs>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VIRTUAL DOM</vt:lpstr>
      <vt:lpstr>SIMPLE TEMPLATING</vt:lpstr>
      <vt:lpstr>TEMPLATING - HANDLEBARS</vt:lpstr>
      <vt:lpstr>INEFFICIENT</vt:lpstr>
      <vt:lpstr>THE PROBLEM AT SCALE</vt:lpstr>
      <vt:lpstr>MEET VIRTUAL DOM</vt:lpstr>
      <vt:lpstr>MEET VIRTUAL DOM</vt:lpstr>
      <vt:lpstr>MEET VIRTUAL DOM</vt:lpstr>
      <vt:lpstr>MEET VIRTUAL DOM</vt:lpstr>
      <vt:lpstr>DIFF</vt:lpstr>
      <vt:lpstr>DIFF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K8S JENKINS TRAINING</dc:title>
  <dc:creator>Dmytro Minochkin</dc:creator>
  <cp:lastModifiedBy>Dmytro Minochkin</cp:lastModifiedBy>
  <cp:revision>239</cp:revision>
  <cp:lastPrinted>2020-05-25T17:48:47Z</cp:lastPrinted>
  <dcterms:created xsi:type="dcterms:W3CDTF">2020-05-24T12:08:08Z</dcterms:created>
  <dcterms:modified xsi:type="dcterms:W3CDTF">2020-11-25T18:36:45Z</dcterms:modified>
</cp:coreProperties>
</file>