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5.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75" r:id="rId2"/>
    <p:sldMasterId id="2147483676" r:id="rId3"/>
    <p:sldMasterId id="2147483691" r:id="rId4"/>
    <p:sldMasterId id="2147483707" r:id="rId5"/>
    <p:sldMasterId id="2147483759" r:id="rId6"/>
  </p:sldMasterIdLst>
  <p:notesMasterIdLst>
    <p:notesMasterId r:id="rId17"/>
  </p:notesMasterIdLst>
  <p:sldIdLst>
    <p:sldId id="308" r:id="rId7"/>
    <p:sldId id="313" r:id="rId8"/>
    <p:sldId id="323" r:id="rId9"/>
    <p:sldId id="318" r:id="rId10"/>
    <p:sldId id="325" r:id="rId11"/>
    <p:sldId id="324" r:id="rId12"/>
    <p:sldId id="326" r:id="rId13"/>
    <p:sldId id="319" r:id="rId14"/>
    <p:sldId id="320" r:id="rId15"/>
    <p:sldId id="32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935320-0F6B-44C4-1642-AB612B690BDF}" v="17" dt="2020-08-08T18:23:31.607"/>
    <p1510:client id="{97031177-5E1A-DE2F-ACB3-F019385E3400}" v="3" dt="2020-08-10T04:52:04.442"/>
    <p1510:client id="{AB513ACE-F27B-400E-AA3E-F1ADE0DEE3D7}" v="178" dt="2020-08-10T05:27:19.0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1583" autoAdjust="0"/>
  </p:normalViewPr>
  <p:slideViewPr>
    <p:cSldViewPr snapToGrid="0">
      <p:cViewPr varScale="1">
        <p:scale>
          <a:sx n="78" d="100"/>
          <a:sy n="78" d="100"/>
        </p:scale>
        <p:origin x="850" y="77"/>
      </p:cViewPr>
      <p:guideLst/>
    </p:cSldViewPr>
  </p:slideViewPr>
  <p:outlineViewPr>
    <p:cViewPr>
      <p:scale>
        <a:sx n="33" d="100"/>
        <a:sy n="33" d="100"/>
      </p:scale>
      <p:origin x="0" y="-467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DAE7E5-DED7-4214-B73A-A03D6D2EE2FB}" type="datetimeFigureOut">
              <a:rPr lang="uk-UA" smtClean="0"/>
              <a:t>26.11.2022</a:t>
            </a:fld>
            <a:endParaRPr lang="uk-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FEE912-AA9D-47FB-8F23-33C801A58B0F}" type="slidenum">
              <a:rPr lang="uk-UA" smtClean="0"/>
              <a:t>‹#›</a:t>
            </a:fld>
            <a:endParaRPr lang="uk-UA"/>
          </a:p>
        </p:txBody>
      </p:sp>
    </p:spTree>
    <p:extLst>
      <p:ext uri="{BB962C8B-B14F-4D97-AF65-F5344CB8AC3E}">
        <p14:creationId xmlns:p14="http://schemas.microsoft.com/office/powerpoint/2010/main" val="1580695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fld id="{7EFEE912-AA9D-47FB-8F23-33C801A58B0F}" type="slidenum">
              <a:rPr lang="uk-UA" smtClean="0"/>
              <a:t>3</a:t>
            </a:fld>
            <a:endParaRPr lang="uk-UA"/>
          </a:p>
        </p:txBody>
      </p:sp>
    </p:spTree>
    <p:extLst>
      <p:ext uri="{BB962C8B-B14F-4D97-AF65-F5344CB8AC3E}">
        <p14:creationId xmlns:p14="http://schemas.microsoft.com/office/powerpoint/2010/main" val="1425019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fld id="{7EFEE912-AA9D-47FB-8F23-33C801A58B0F}" type="slidenum">
              <a:rPr lang="uk-UA" smtClean="0"/>
              <a:t>4</a:t>
            </a:fld>
            <a:endParaRPr lang="uk-UA"/>
          </a:p>
        </p:txBody>
      </p:sp>
    </p:spTree>
    <p:extLst>
      <p:ext uri="{BB962C8B-B14F-4D97-AF65-F5344CB8AC3E}">
        <p14:creationId xmlns:p14="http://schemas.microsoft.com/office/powerpoint/2010/main" val="2736275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fld id="{7EFEE912-AA9D-47FB-8F23-33C801A58B0F}" type="slidenum">
              <a:rPr lang="uk-UA" smtClean="0"/>
              <a:t>5</a:t>
            </a:fld>
            <a:endParaRPr lang="uk-UA"/>
          </a:p>
        </p:txBody>
      </p:sp>
    </p:spTree>
    <p:extLst>
      <p:ext uri="{BB962C8B-B14F-4D97-AF65-F5344CB8AC3E}">
        <p14:creationId xmlns:p14="http://schemas.microsoft.com/office/powerpoint/2010/main" val="3708071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fld id="{7EFEE912-AA9D-47FB-8F23-33C801A58B0F}" type="slidenum">
              <a:rPr lang="uk-UA" smtClean="0"/>
              <a:t>6</a:t>
            </a:fld>
            <a:endParaRPr lang="uk-UA"/>
          </a:p>
        </p:txBody>
      </p:sp>
    </p:spTree>
    <p:extLst>
      <p:ext uri="{BB962C8B-B14F-4D97-AF65-F5344CB8AC3E}">
        <p14:creationId xmlns:p14="http://schemas.microsoft.com/office/powerpoint/2010/main" val="3570726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fld id="{7EFEE912-AA9D-47FB-8F23-33C801A58B0F}" type="slidenum">
              <a:rPr lang="uk-UA" smtClean="0"/>
              <a:t>7</a:t>
            </a:fld>
            <a:endParaRPr lang="uk-UA"/>
          </a:p>
        </p:txBody>
      </p:sp>
    </p:spTree>
    <p:extLst>
      <p:ext uri="{BB962C8B-B14F-4D97-AF65-F5344CB8AC3E}">
        <p14:creationId xmlns:p14="http://schemas.microsoft.com/office/powerpoint/2010/main" val="1984837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fld id="{7EFEE912-AA9D-47FB-8F23-33C801A58B0F}" type="slidenum">
              <a:rPr lang="uk-UA" smtClean="0"/>
              <a:t>8</a:t>
            </a:fld>
            <a:endParaRPr lang="uk-UA"/>
          </a:p>
        </p:txBody>
      </p:sp>
    </p:spTree>
    <p:extLst>
      <p:ext uri="{BB962C8B-B14F-4D97-AF65-F5344CB8AC3E}">
        <p14:creationId xmlns:p14="http://schemas.microsoft.com/office/powerpoint/2010/main" val="2340277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fld id="{7EFEE912-AA9D-47FB-8F23-33C801A58B0F}" type="slidenum">
              <a:rPr lang="uk-UA" smtClean="0"/>
              <a:t>9</a:t>
            </a:fld>
            <a:endParaRPr lang="uk-UA"/>
          </a:p>
        </p:txBody>
      </p:sp>
    </p:spTree>
    <p:extLst>
      <p:ext uri="{BB962C8B-B14F-4D97-AF65-F5344CB8AC3E}">
        <p14:creationId xmlns:p14="http://schemas.microsoft.com/office/powerpoint/2010/main" val="1598306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fld id="{7EFEE912-AA9D-47FB-8F23-33C801A58B0F}" type="slidenum">
              <a:rPr lang="uk-UA" smtClean="0"/>
              <a:t>10</a:t>
            </a:fld>
            <a:endParaRPr lang="uk-UA"/>
          </a:p>
        </p:txBody>
      </p:sp>
    </p:spTree>
    <p:extLst>
      <p:ext uri="{BB962C8B-B14F-4D97-AF65-F5344CB8AC3E}">
        <p14:creationId xmlns:p14="http://schemas.microsoft.com/office/powerpoint/2010/main" val="266022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spTree>
    <p:extLst>
      <p:ext uri="{BB962C8B-B14F-4D97-AF65-F5344CB8AC3E}">
        <p14:creationId xmlns:p14="http://schemas.microsoft.com/office/powerpoint/2010/main" val="4127372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US"/>
              <a:t>Click icon to add picture</a:t>
            </a:r>
          </a:p>
        </p:txBody>
      </p:sp>
      <p:sp>
        <p:nvSpPr>
          <p:cNvPr id="22" name="TextBox 21"/>
          <p:cNvSpPr txBox="1"/>
          <p:nvPr/>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025941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US"/>
              <a:t>Click icon to add picture</a:t>
            </a:r>
          </a:p>
        </p:txBody>
      </p:sp>
      <p:sp>
        <p:nvSpPr>
          <p:cNvPr id="8" name="TextBox 7"/>
          <p:cNvSpPr txBox="1"/>
          <p:nvPr/>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4047124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
        <p:nvSpPr>
          <p:cNvPr id="7" name="TextBox 6"/>
          <p:cNvSpPr txBox="1"/>
          <p:nvPr/>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94699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a:t>
            </a:r>
            <a:r>
              <a:rPr lang="uk-UA"/>
              <a:t> С</a:t>
            </a:r>
            <a:r>
              <a:rPr lang="en-US"/>
              <a:t>APITA</a:t>
            </a:r>
            <a:br>
              <a:rPr lang="uk-UA"/>
            </a:br>
            <a:r>
              <a:rPr lang="en-US"/>
              <a:t>LIZED</a:t>
            </a:r>
          </a:p>
        </p:txBody>
      </p:sp>
      <p:sp>
        <p:nvSpPr>
          <p:cNvPr id="9" name="TextBox 8"/>
          <p:cNvSpPr txBox="1"/>
          <p:nvPr/>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US"/>
              <a:t>Click icon to add picture</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526022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8" name="TextBox 7"/>
          <p:cNvSpPr txBox="1"/>
          <p:nvPr/>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r>
              <a:rPr lang="en-US"/>
              <a:t>Click icon to add chart</a:t>
            </a:r>
          </a:p>
        </p:txBody>
      </p:sp>
    </p:spTree>
    <p:extLst>
      <p:ext uri="{BB962C8B-B14F-4D97-AF65-F5344CB8AC3E}">
        <p14:creationId xmlns:p14="http://schemas.microsoft.com/office/powerpoint/2010/main" val="715995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9" name="TextBox 8"/>
          <p:cNvSpPr txBox="1"/>
          <p:nvPr/>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r>
              <a:rPr lang="en-US"/>
              <a:t>Click icon to add chart</a:t>
            </a:r>
          </a:p>
        </p:txBody>
      </p:sp>
    </p:spTree>
    <p:extLst>
      <p:ext uri="{BB962C8B-B14F-4D97-AF65-F5344CB8AC3E}">
        <p14:creationId xmlns:p14="http://schemas.microsoft.com/office/powerpoint/2010/main" val="42547020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spTree>
    <p:extLst>
      <p:ext uri="{BB962C8B-B14F-4D97-AF65-F5344CB8AC3E}">
        <p14:creationId xmlns:p14="http://schemas.microsoft.com/office/powerpoint/2010/main" val="26984832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47E20-A5D8-4CD1-BDA3-59776943C2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uk-UA"/>
          </a:p>
        </p:txBody>
      </p:sp>
      <p:sp>
        <p:nvSpPr>
          <p:cNvPr id="3" name="Subtitle 2">
            <a:extLst>
              <a:ext uri="{FF2B5EF4-FFF2-40B4-BE49-F238E27FC236}">
                <a16:creationId xmlns:a16="http://schemas.microsoft.com/office/drawing/2014/main" id="{DB87025C-6F49-4C3B-A7C2-358015CF2E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uk-UA"/>
          </a:p>
        </p:txBody>
      </p:sp>
      <p:sp>
        <p:nvSpPr>
          <p:cNvPr id="4" name="Date Placeholder 3">
            <a:extLst>
              <a:ext uri="{FF2B5EF4-FFF2-40B4-BE49-F238E27FC236}">
                <a16:creationId xmlns:a16="http://schemas.microsoft.com/office/drawing/2014/main" id="{207FD53A-081C-407A-BA78-01A43B88C331}"/>
              </a:ext>
            </a:extLst>
          </p:cNvPr>
          <p:cNvSpPr>
            <a:spLocks noGrp="1"/>
          </p:cNvSpPr>
          <p:nvPr>
            <p:ph type="dt" sz="half" idx="10"/>
          </p:nvPr>
        </p:nvSpPr>
        <p:spPr/>
        <p:txBody>
          <a:bodyPr/>
          <a:lstStyle/>
          <a:p>
            <a:fld id="{02CD83E4-1D12-4200-9FBE-F4AC590C6D01}" type="datetimeFigureOut">
              <a:rPr lang="uk-UA" smtClean="0"/>
              <a:t>26.11.2022</a:t>
            </a:fld>
            <a:endParaRPr lang="uk-UA"/>
          </a:p>
        </p:txBody>
      </p:sp>
      <p:sp>
        <p:nvSpPr>
          <p:cNvPr id="5" name="Footer Placeholder 4">
            <a:extLst>
              <a:ext uri="{FF2B5EF4-FFF2-40B4-BE49-F238E27FC236}">
                <a16:creationId xmlns:a16="http://schemas.microsoft.com/office/drawing/2014/main" id="{1FC6B783-0F85-488E-9A54-69D889BAA8F9}"/>
              </a:ext>
            </a:extLst>
          </p:cNvPr>
          <p:cNvSpPr>
            <a:spLocks noGrp="1"/>
          </p:cNvSpPr>
          <p:nvPr>
            <p:ph type="ftr" sz="quarter" idx="11"/>
          </p:nvPr>
        </p:nvSpPr>
        <p:spPr/>
        <p:txBody>
          <a:bodyPr/>
          <a:lstStyle/>
          <a:p>
            <a:endParaRPr lang="uk-UA"/>
          </a:p>
        </p:txBody>
      </p:sp>
      <p:sp>
        <p:nvSpPr>
          <p:cNvPr id="6" name="Slide Number Placeholder 5">
            <a:extLst>
              <a:ext uri="{FF2B5EF4-FFF2-40B4-BE49-F238E27FC236}">
                <a16:creationId xmlns:a16="http://schemas.microsoft.com/office/drawing/2014/main" id="{EA124568-9AA6-46F9-A5C3-D1BF90A59AD7}"/>
              </a:ext>
            </a:extLst>
          </p:cNvPr>
          <p:cNvSpPr>
            <a:spLocks noGrp="1"/>
          </p:cNvSpPr>
          <p:nvPr>
            <p:ph type="sldNum" sz="quarter" idx="12"/>
          </p:nvPr>
        </p:nvSpPr>
        <p:spPr/>
        <p:txBody>
          <a:bodyPr/>
          <a:lstStyle/>
          <a:p>
            <a:fld id="{72E81702-5BF0-4273-BB7D-9E93D474C8CE}" type="slidenum">
              <a:rPr lang="uk-UA" smtClean="0"/>
              <a:t>‹#›</a:t>
            </a:fld>
            <a:endParaRPr lang="uk-UA"/>
          </a:p>
        </p:txBody>
      </p:sp>
    </p:spTree>
    <p:extLst>
      <p:ext uri="{BB962C8B-B14F-4D97-AF65-F5344CB8AC3E}">
        <p14:creationId xmlns:p14="http://schemas.microsoft.com/office/powerpoint/2010/main" val="2897894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05651-09A6-42EF-91F9-9A526B13BC28}"/>
              </a:ext>
            </a:extLst>
          </p:cNvPr>
          <p:cNvSpPr>
            <a:spLocks noGrp="1"/>
          </p:cNvSpPr>
          <p:nvPr>
            <p:ph type="title"/>
          </p:nvPr>
        </p:nvSpPr>
        <p:spPr/>
        <p:txBody>
          <a:bodyPr/>
          <a:lstStyle/>
          <a:p>
            <a:r>
              <a:rPr lang="en-US"/>
              <a:t>Click to edit Master title style</a:t>
            </a:r>
            <a:endParaRPr lang="uk-UA"/>
          </a:p>
        </p:txBody>
      </p:sp>
      <p:sp>
        <p:nvSpPr>
          <p:cNvPr id="3" name="Content Placeholder 2">
            <a:extLst>
              <a:ext uri="{FF2B5EF4-FFF2-40B4-BE49-F238E27FC236}">
                <a16:creationId xmlns:a16="http://schemas.microsoft.com/office/drawing/2014/main" id="{60ED434B-FBE4-4B7D-9FFD-5E9D004C350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Date Placeholder 3">
            <a:extLst>
              <a:ext uri="{FF2B5EF4-FFF2-40B4-BE49-F238E27FC236}">
                <a16:creationId xmlns:a16="http://schemas.microsoft.com/office/drawing/2014/main" id="{7F81F479-BA52-482C-9756-6B1FEF62F833}"/>
              </a:ext>
            </a:extLst>
          </p:cNvPr>
          <p:cNvSpPr>
            <a:spLocks noGrp="1"/>
          </p:cNvSpPr>
          <p:nvPr>
            <p:ph type="dt" sz="half" idx="10"/>
          </p:nvPr>
        </p:nvSpPr>
        <p:spPr/>
        <p:txBody>
          <a:bodyPr/>
          <a:lstStyle/>
          <a:p>
            <a:fld id="{02CD83E4-1D12-4200-9FBE-F4AC590C6D01}" type="datetimeFigureOut">
              <a:rPr lang="uk-UA" smtClean="0"/>
              <a:t>26.11.2022</a:t>
            </a:fld>
            <a:endParaRPr lang="uk-UA"/>
          </a:p>
        </p:txBody>
      </p:sp>
      <p:sp>
        <p:nvSpPr>
          <p:cNvPr id="5" name="Footer Placeholder 4">
            <a:extLst>
              <a:ext uri="{FF2B5EF4-FFF2-40B4-BE49-F238E27FC236}">
                <a16:creationId xmlns:a16="http://schemas.microsoft.com/office/drawing/2014/main" id="{0E8A45BE-CE36-4F7F-9B9D-C74BD1F064C6}"/>
              </a:ext>
            </a:extLst>
          </p:cNvPr>
          <p:cNvSpPr>
            <a:spLocks noGrp="1"/>
          </p:cNvSpPr>
          <p:nvPr>
            <p:ph type="ftr" sz="quarter" idx="11"/>
          </p:nvPr>
        </p:nvSpPr>
        <p:spPr/>
        <p:txBody>
          <a:bodyPr/>
          <a:lstStyle/>
          <a:p>
            <a:endParaRPr lang="uk-UA"/>
          </a:p>
        </p:txBody>
      </p:sp>
      <p:sp>
        <p:nvSpPr>
          <p:cNvPr id="6" name="Slide Number Placeholder 5">
            <a:extLst>
              <a:ext uri="{FF2B5EF4-FFF2-40B4-BE49-F238E27FC236}">
                <a16:creationId xmlns:a16="http://schemas.microsoft.com/office/drawing/2014/main" id="{A5F48785-23B1-42BB-B036-DBA2BCFCC4EF}"/>
              </a:ext>
            </a:extLst>
          </p:cNvPr>
          <p:cNvSpPr>
            <a:spLocks noGrp="1"/>
          </p:cNvSpPr>
          <p:nvPr>
            <p:ph type="sldNum" sz="quarter" idx="12"/>
          </p:nvPr>
        </p:nvSpPr>
        <p:spPr/>
        <p:txBody>
          <a:bodyPr/>
          <a:lstStyle/>
          <a:p>
            <a:fld id="{72E81702-5BF0-4273-BB7D-9E93D474C8CE}" type="slidenum">
              <a:rPr lang="uk-UA" smtClean="0"/>
              <a:t>‹#›</a:t>
            </a:fld>
            <a:endParaRPr lang="uk-UA"/>
          </a:p>
        </p:txBody>
      </p:sp>
    </p:spTree>
    <p:extLst>
      <p:ext uri="{BB962C8B-B14F-4D97-AF65-F5344CB8AC3E}">
        <p14:creationId xmlns:p14="http://schemas.microsoft.com/office/powerpoint/2010/main" val="35541472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F2B56-BB94-4336-9FBF-10719FA813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uk-UA"/>
          </a:p>
        </p:txBody>
      </p:sp>
      <p:sp>
        <p:nvSpPr>
          <p:cNvPr id="3" name="Text Placeholder 2">
            <a:extLst>
              <a:ext uri="{FF2B5EF4-FFF2-40B4-BE49-F238E27FC236}">
                <a16:creationId xmlns:a16="http://schemas.microsoft.com/office/drawing/2014/main" id="{D4B53A9B-214C-4FF1-9CB9-A6DDD0CF34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D1A0254-A214-4E94-8692-01E39AEBDF51}"/>
              </a:ext>
            </a:extLst>
          </p:cNvPr>
          <p:cNvSpPr>
            <a:spLocks noGrp="1"/>
          </p:cNvSpPr>
          <p:nvPr>
            <p:ph type="dt" sz="half" idx="10"/>
          </p:nvPr>
        </p:nvSpPr>
        <p:spPr/>
        <p:txBody>
          <a:bodyPr/>
          <a:lstStyle/>
          <a:p>
            <a:fld id="{02CD83E4-1D12-4200-9FBE-F4AC590C6D01}" type="datetimeFigureOut">
              <a:rPr lang="uk-UA" smtClean="0"/>
              <a:t>26.11.2022</a:t>
            </a:fld>
            <a:endParaRPr lang="uk-UA"/>
          </a:p>
        </p:txBody>
      </p:sp>
      <p:sp>
        <p:nvSpPr>
          <p:cNvPr id="5" name="Footer Placeholder 4">
            <a:extLst>
              <a:ext uri="{FF2B5EF4-FFF2-40B4-BE49-F238E27FC236}">
                <a16:creationId xmlns:a16="http://schemas.microsoft.com/office/drawing/2014/main" id="{FC73B159-647E-4415-9138-F3E1CED6B068}"/>
              </a:ext>
            </a:extLst>
          </p:cNvPr>
          <p:cNvSpPr>
            <a:spLocks noGrp="1"/>
          </p:cNvSpPr>
          <p:nvPr>
            <p:ph type="ftr" sz="quarter" idx="11"/>
          </p:nvPr>
        </p:nvSpPr>
        <p:spPr/>
        <p:txBody>
          <a:bodyPr/>
          <a:lstStyle/>
          <a:p>
            <a:endParaRPr lang="uk-UA"/>
          </a:p>
        </p:txBody>
      </p:sp>
      <p:sp>
        <p:nvSpPr>
          <p:cNvPr id="6" name="Slide Number Placeholder 5">
            <a:extLst>
              <a:ext uri="{FF2B5EF4-FFF2-40B4-BE49-F238E27FC236}">
                <a16:creationId xmlns:a16="http://schemas.microsoft.com/office/drawing/2014/main" id="{1D404EE1-4274-4332-AA38-6C23817FB1FF}"/>
              </a:ext>
            </a:extLst>
          </p:cNvPr>
          <p:cNvSpPr>
            <a:spLocks noGrp="1"/>
          </p:cNvSpPr>
          <p:nvPr>
            <p:ph type="sldNum" sz="quarter" idx="12"/>
          </p:nvPr>
        </p:nvSpPr>
        <p:spPr/>
        <p:txBody>
          <a:bodyPr/>
          <a:lstStyle/>
          <a:p>
            <a:fld id="{72E81702-5BF0-4273-BB7D-9E93D474C8CE}" type="slidenum">
              <a:rPr lang="uk-UA" smtClean="0"/>
              <a:t>‹#›</a:t>
            </a:fld>
            <a:endParaRPr lang="uk-UA"/>
          </a:p>
        </p:txBody>
      </p:sp>
    </p:spTree>
    <p:extLst>
      <p:ext uri="{BB962C8B-B14F-4D97-AF65-F5344CB8AC3E}">
        <p14:creationId xmlns:p14="http://schemas.microsoft.com/office/powerpoint/2010/main" val="1099930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spTree>
    <p:extLst>
      <p:ext uri="{BB962C8B-B14F-4D97-AF65-F5344CB8AC3E}">
        <p14:creationId xmlns:p14="http://schemas.microsoft.com/office/powerpoint/2010/main" val="30082891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4C9C4-EF2F-468B-AF70-07866C1D5233}"/>
              </a:ext>
            </a:extLst>
          </p:cNvPr>
          <p:cNvSpPr>
            <a:spLocks noGrp="1"/>
          </p:cNvSpPr>
          <p:nvPr>
            <p:ph type="title"/>
          </p:nvPr>
        </p:nvSpPr>
        <p:spPr/>
        <p:txBody>
          <a:bodyPr/>
          <a:lstStyle/>
          <a:p>
            <a:r>
              <a:rPr lang="en-US"/>
              <a:t>Click to edit Master title style</a:t>
            </a:r>
            <a:endParaRPr lang="uk-UA"/>
          </a:p>
        </p:txBody>
      </p:sp>
      <p:sp>
        <p:nvSpPr>
          <p:cNvPr id="3" name="Content Placeholder 2">
            <a:extLst>
              <a:ext uri="{FF2B5EF4-FFF2-40B4-BE49-F238E27FC236}">
                <a16:creationId xmlns:a16="http://schemas.microsoft.com/office/drawing/2014/main" id="{304526CE-7BD5-47EB-A98D-C3F0E4F7B5E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Content Placeholder 3">
            <a:extLst>
              <a:ext uri="{FF2B5EF4-FFF2-40B4-BE49-F238E27FC236}">
                <a16:creationId xmlns:a16="http://schemas.microsoft.com/office/drawing/2014/main" id="{EBDE1778-C3D4-4748-AD0D-AEF238F6298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5" name="Date Placeholder 4">
            <a:extLst>
              <a:ext uri="{FF2B5EF4-FFF2-40B4-BE49-F238E27FC236}">
                <a16:creationId xmlns:a16="http://schemas.microsoft.com/office/drawing/2014/main" id="{9DC3F72D-271D-46A7-99A4-4DC720731243}"/>
              </a:ext>
            </a:extLst>
          </p:cNvPr>
          <p:cNvSpPr>
            <a:spLocks noGrp="1"/>
          </p:cNvSpPr>
          <p:nvPr>
            <p:ph type="dt" sz="half" idx="10"/>
          </p:nvPr>
        </p:nvSpPr>
        <p:spPr/>
        <p:txBody>
          <a:bodyPr/>
          <a:lstStyle/>
          <a:p>
            <a:fld id="{02CD83E4-1D12-4200-9FBE-F4AC590C6D01}" type="datetimeFigureOut">
              <a:rPr lang="uk-UA" smtClean="0"/>
              <a:t>26.11.2022</a:t>
            </a:fld>
            <a:endParaRPr lang="uk-UA"/>
          </a:p>
        </p:txBody>
      </p:sp>
      <p:sp>
        <p:nvSpPr>
          <p:cNvPr id="6" name="Footer Placeholder 5">
            <a:extLst>
              <a:ext uri="{FF2B5EF4-FFF2-40B4-BE49-F238E27FC236}">
                <a16:creationId xmlns:a16="http://schemas.microsoft.com/office/drawing/2014/main" id="{579F1539-4980-4B42-85E8-90FDACB0393A}"/>
              </a:ext>
            </a:extLst>
          </p:cNvPr>
          <p:cNvSpPr>
            <a:spLocks noGrp="1"/>
          </p:cNvSpPr>
          <p:nvPr>
            <p:ph type="ftr" sz="quarter" idx="11"/>
          </p:nvPr>
        </p:nvSpPr>
        <p:spPr/>
        <p:txBody>
          <a:bodyPr/>
          <a:lstStyle/>
          <a:p>
            <a:endParaRPr lang="uk-UA"/>
          </a:p>
        </p:txBody>
      </p:sp>
      <p:sp>
        <p:nvSpPr>
          <p:cNvPr id="7" name="Slide Number Placeholder 6">
            <a:extLst>
              <a:ext uri="{FF2B5EF4-FFF2-40B4-BE49-F238E27FC236}">
                <a16:creationId xmlns:a16="http://schemas.microsoft.com/office/drawing/2014/main" id="{0646DEFB-D8AD-4919-BFDB-3B51796C916E}"/>
              </a:ext>
            </a:extLst>
          </p:cNvPr>
          <p:cNvSpPr>
            <a:spLocks noGrp="1"/>
          </p:cNvSpPr>
          <p:nvPr>
            <p:ph type="sldNum" sz="quarter" idx="12"/>
          </p:nvPr>
        </p:nvSpPr>
        <p:spPr/>
        <p:txBody>
          <a:bodyPr/>
          <a:lstStyle/>
          <a:p>
            <a:fld id="{72E81702-5BF0-4273-BB7D-9E93D474C8CE}" type="slidenum">
              <a:rPr lang="uk-UA" smtClean="0"/>
              <a:t>‹#›</a:t>
            </a:fld>
            <a:endParaRPr lang="uk-UA"/>
          </a:p>
        </p:txBody>
      </p:sp>
    </p:spTree>
    <p:extLst>
      <p:ext uri="{BB962C8B-B14F-4D97-AF65-F5344CB8AC3E}">
        <p14:creationId xmlns:p14="http://schemas.microsoft.com/office/powerpoint/2010/main" val="26225106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1BB9A-9887-4F09-8885-E8955C232359}"/>
              </a:ext>
            </a:extLst>
          </p:cNvPr>
          <p:cNvSpPr>
            <a:spLocks noGrp="1"/>
          </p:cNvSpPr>
          <p:nvPr>
            <p:ph type="title"/>
          </p:nvPr>
        </p:nvSpPr>
        <p:spPr>
          <a:xfrm>
            <a:off x="839788" y="365125"/>
            <a:ext cx="10515600" cy="1325563"/>
          </a:xfrm>
        </p:spPr>
        <p:txBody>
          <a:bodyPr/>
          <a:lstStyle/>
          <a:p>
            <a:r>
              <a:rPr lang="en-US"/>
              <a:t>Click to edit Master title style</a:t>
            </a:r>
            <a:endParaRPr lang="uk-UA"/>
          </a:p>
        </p:txBody>
      </p:sp>
      <p:sp>
        <p:nvSpPr>
          <p:cNvPr id="3" name="Text Placeholder 2">
            <a:extLst>
              <a:ext uri="{FF2B5EF4-FFF2-40B4-BE49-F238E27FC236}">
                <a16:creationId xmlns:a16="http://schemas.microsoft.com/office/drawing/2014/main" id="{C341F49A-3199-4E22-906B-64883C40B6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7D7A490-1D40-4E61-BAA2-3DE22C20F55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5" name="Text Placeholder 4">
            <a:extLst>
              <a:ext uri="{FF2B5EF4-FFF2-40B4-BE49-F238E27FC236}">
                <a16:creationId xmlns:a16="http://schemas.microsoft.com/office/drawing/2014/main" id="{8BC49518-EBBA-4FAA-93D5-33DF54E8DD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9C9846D-7009-492F-88F0-AB006E50E12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7" name="Date Placeholder 6">
            <a:extLst>
              <a:ext uri="{FF2B5EF4-FFF2-40B4-BE49-F238E27FC236}">
                <a16:creationId xmlns:a16="http://schemas.microsoft.com/office/drawing/2014/main" id="{469F7444-A7BD-438F-A392-7CEFBBFB99CF}"/>
              </a:ext>
            </a:extLst>
          </p:cNvPr>
          <p:cNvSpPr>
            <a:spLocks noGrp="1"/>
          </p:cNvSpPr>
          <p:nvPr>
            <p:ph type="dt" sz="half" idx="10"/>
          </p:nvPr>
        </p:nvSpPr>
        <p:spPr/>
        <p:txBody>
          <a:bodyPr/>
          <a:lstStyle/>
          <a:p>
            <a:fld id="{02CD83E4-1D12-4200-9FBE-F4AC590C6D01}" type="datetimeFigureOut">
              <a:rPr lang="uk-UA" smtClean="0"/>
              <a:t>26.11.2022</a:t>
            </a:fld>
            <a:endParaRPr lang="uk-UA"/>
          </a:p>
        </p:txBody>
      </p:sp>
      <p:sp>
        <p:nvSpPr>
          <p:cNvPr id="8" name="Footer Placeholder 7">
            <a:extLst>
              <a:ext uri="{FF2B5EF4-FFF2-40B4-BE49-F238E27FC236}">
                <a16:creationId xmlns:a16="http://schemas.microsoft.com/office/drawing/2014/main" id="{65F1FA70-03BF-4326-A9C9-41C7EE9F8361}"/>
              </a:ext>
            </a:extLst>
          </p:cNvPr>
          <p:cNvSpPr>
            <a:spLocks noGrp="1"/>
          </p:cNvSpPr>
          <p:nvPr>
            <p:ph type="ftr" sz="quarter" idx="11"/>
          </p:nvPr>
        </p:nvSpPr>
        <p:spPr/>
        <p:txBody>
          <a:bodyPr/>
          <a:lstStyle/>
          <a:p>
            <a:endParaRPr lang="uk-UA"/>
          </a:p>
        </p:txBody>
      </p:sp>
      <p:sp>
        <p:nvSpPr>
          <p:cNvPr id="9" name="Slide Number Placeholder 8">
            <a:extLst>
              <a:ext uri="{FF2B5EF4-FFF2-40B4-BE49-F238E27FC236}">
                <a16:creationId xmlns:a16="http://schemas.microsoft.com/office/drawing/2014/main" id="{ABE06180-3E69-436C-AB87-26C8CF25876D}"/>
              </a:ext>
            </a:extLst>
          </p:cNvPr>
          <p:cNvSpPr>
            <a:spLocks noGrp="1"/>
          </p:cNvSpPr>
          <p:nvPr>
            <p:ph type="sldNum" sz="quarter" idx="12"/>
          </p:nvPr>
        </p:nvSpPr>
        <p:spPr/>
        <p:txBody>
          <a:bodyPr/>
          <a:lstStyle/>
          <a:p>
            <a:fld id="{72E81702-5BF0-4273-BB7D-9E93D474C8CE}" type="slidenum">
              <a:rPr lang="uk-UA" smtClean="0"/>
              <a:t>‹#›</a:t>
            </a:fld>
            <a:endParaRPr lang="uk-UA"/>
          </a:p>
        </p:txBody>
      </p:sp>
    </p:spTree>
    <p:extLst>
      <p:ext uri="{BB962C8B-B14F-4D97-AF65-F5344CB8AC3E}">
        <p14:creationId xmlns:p14="http://schemas.microsoft.com/office/powerpoint/2010/main" val="20645842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2B938-5716-4326-9D67-88E2E06ED458}"/>
              </a:ext>
            </a:extLst>
          </p:cNvPr>
          <p:cNvSpPr>
            <a:spLocks noGrp="1"/>
          </p:cNvSpPr>
          <p:nvPr>
            <p:ph type="title"/>
          </p:nvPr>
        </p:nvSpPr>
        <p:spPr/>
        <p:txBody>
          <a:bodyPr/>
          <a:lstStyle/>
          <a:p>
            <a:r>
              <a:rPr lang="en-US"/>
              <a:t>Click to edit Master title style</a:t>
            </a:r>
            <a:endParaRPr lang="uk-UA"/>
          </a:p>
        </p:txBody>
      </p:sp>
      <p:sp>
        <p:nvSpPr>
          <p:cNvPr id="3" name="Date Placeholder 2">
            <a:extLst>
              <a:ext uri="{FF2B5EF4-FFF2-40B4-BE49-F238E27FC236}">
                <a16:creationId xmlns:a16="http://schemas.microsoft.com/office/drawing/2014/main" id="{2FFC1981-3893-4BC5-AA0F-EBC416993688}"/>
              </a:ext>
            </a:extLst>
          </p:cNvPr>
          <p:cNvSpPr>
            <a:spLocks noGrp="1"/>
          </p:cNvSpPr>
          <p:nvPr>
            <p:ph type="dt" sz="half" idx="10"/>
          </p:nvPr>
        </p:nvSpPr>
        <p:spPr/>
        <p:txBody>
          <a:bodyPr/>
          <a:lstStyle/>
          <a:p>
            <a:fld id="{02CD83E4-1D12-4200-9FBE-F4AC590C6D01}" type="datetimeFigureOut">
              <a:rPr lang="uk-UA" smtClean="0"/>
              <a:t>26.11.2022</a:t>
            </a:fld>
            <a:endParaRPr lang="uk-UA"/>
          </a:p>
        </p:txBody>
      </p:sp>
      <p:sp>
        <p:nvSpPr>
          <p:cNvPr id="4" name="Footer Placeholder 3">
            <a:extLst>
              <a:ext uri="{FF2B5EF4-FFF2-40B4-BE49-F238E27FC236}">
                <a16:creationId xmlns:a16="http://schemas.microsoft.com/office/drawing/2014/main" id="{30A5DEAF-9B47-4E5D-BA6C-BD282289C59C}"/>
              </a:ext>
            </a:extLst>
          </p:cNvPr>
          <p:cNvSpPr>
            <a:spLocks noGrp="1"/>
          </p:cNvSpPr>
          <p:nvPr>
            <p:ph type="ftr" sz="quarter" idx="11"/>
          </p:nvPr>
        </p:nvSpPr>
        <p:spPr/>
        <p:txBody>
          <a:bodyPr/>
          <a:lstStyle/>
          <a:p>
            <a:endParaRPr lang="uk-UA"/>
          </a:p>
        </p:txBody>
      </p:sp>
      <p:sp>
        <p:nvSpPr>
          <p:cNvPr id="5" name="Slide Number Placeholder 4">
            <a:extLst>
              <a:ext uri="{FF2B5EF4-FFF2-40B4-BE49-F238E27FC236}">
                <a16:creationId xmlns:a16="http://schemas.microsoft.com/office/drawing/2014/main" id="{C4193D9B-D415-48D1-BA09-5F4CAD0AB294}"/>
              </a:ext>
            </a:extLst>
          </p:cNvPr>
          <p:cNvSpPr>
            <a:spLocks noGrp="1"/>
          </p:cNvSpPr>
          <p:nvPr>
            <p:ph type="sldNum" sz="quarter" idx="12"/>
          </p:nvPr>
        </p:nvSpPr>
        <p:spPr/>
        <p:txBody>
          <a:bodyPr/>
          <a:lstStyle/>
          <a:p>
            <a:fld id="{72E81702-5BF0-4273-BB7D-9E93D474C8CE}" type="slidenum">
              <a:rPr lang="uk-UA" smtClean="0"/>
              <a:t>‹#›</a:t>
            </a:fld>
            <a:endParaRPr lang="uk-UA"/>
          </a:p>
        </p:txBody>
      </p:sp>
    </p:spTree>
    <p:extLst>
      <p:ext uri="{BB962C8B-B14F-4D97-AF65-F5344CB8AC3E}">
        <p14:creationId xmlns:p14="http://schemas.microsoft.com/office/powerpoint/2010/main" val="5585118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042ADB-D9EB-4B41-A6E9-EE3488F7EB4C}"/>
              </a:ext>
            </a:extLst>
          </p:cNvPr>
          <p:cNvSpPr>
            <a:spLocks noGrp="1"/>
          </p:cNvSpPr>
          <p:nvPr>
            <p:ph type="dt" sz="half" idx="10"/>
          </p:nvPr>
        </p:nvSpPr>
        <p:spPr/>
        <p:txBody>
          <a:bodyPr/>
          <a:lstStyle/>
          <a:p>
            <a:fld id="{02CD83E4-1D12-4200-9FBE-F4AC590C6D01}" type="datetimeFigureOut">
              <a:rPr lang="uk-UA" smtClean="0"/>
              <a:t>26.11.2022</a:t>
            </a:fld>
            <a:endParaRPr lang="uk-UA"/>
          </a:p>
        </p:txBody>
      </p:sp>
      <p:sp>
        <p:nvSpPr>
          <p:cNvPr id="3" name="Footer Placeholder 2">
            <a:extLst>
              <a:ext uri="{FF2B5EF4-FFF2-40B4-BE49-F238E27FC236}">
                <a16:creationId xmlns:a16="http://schemas.microsoft.com/office/drawing/2014/main" id="{FFF7D660-0CB0-45E8-9A04-61EF60AD109B}"/>
              </a:ext>
            </a:extLst>
          </p:cNvPr>
          <p:cNvSpPr>
            <a:spLocks noGrp="1"/>
          </p:cNvSpPr>
          <p:nvPr>
            <p:ph type="ftr" sz="quarter" idx="11"/>
          </p:nvPr>
        </p:nvSpPr>
        <p:spPr/>
        <p:txBody>
          <a:bodyPr/>
          <a:lstStyle/>
          <a:p>
            <a:endParaRPr lang="uk-UA"/>
          </a:p>
        </p:txBody>
      </p:sp>
      <p:sp>
        <p:nvSpPr>
          <p:cNvPr id="4" name="Slide Number Placeholder 3">
            <a:extLst>
              <a:ext uri="{FF2B5EF4-FFF2-40B4-BE49-F238E27FC236}">
                <a16:creationId xmlns:a16="http://schemas.microsoft.com/office/drawing/2014/main" id="{7FC3B895-6265-4F8D-9577-C6643AE5D352}"/>
              </a:ext>
            </a:extLst>
          </p:cNvPr>
          <p:cNvSpPr>
            <a:spLocks noGrp="1"/>
          </p:cNvSpPr>
          <p:nvPr>
            <p:ph type="sldNum" sz="quarter" idx="12"/>
          </p:nvPr>
        </p:nvSpPr>
        <p:spPr/>
        <p:txBody>
          <a:bodyPr/>
          <a:lstStyle/>
          <a:p>
            <a:fld id="{72E81702-5BF0-4273-BB7D-9E93D474C8CE}" type="slidenum">
              <a:rPr lang="uk-UA" smtClean="0"/>
              <a:t>‹#›</a:t>
            </a:fld>
            <a:endParaRPr lang="uk-UA"/>
          </a:p>
        </p:txBody>
      </p:sp>
    </p:spTree>
    <p:extLst>
      <p:ext uri="{BB962C8B-B14F-4D97-AF65-F5344CB8AC3E}">
        <p14:creationId xmlns:p14="http://schemas.microsoft.com/office/powerpoint/2010/main" val="9678811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2F2FD-136C-45E0-9B97-66C3D68696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uk-UA"/>
          </a:p>
        </p:txBody>
      </p:sp>
      <p:sp>
        <p:nvSpPr>
          <p:cNvPr id="3" name="Content Placeholder 2">
            <a:extLst>
              <a:ext uri="{FF2B5EF4-FFF2-40B4-BE49-F238E27FC236}">
                <a16:creationId xmlns:a16="http://schemas.microsoft.com/office/drawing/2014/main" id="{FA4DCB37-194E-4FE3-A2FD-47F50ADF6E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Text Placeholder 3">
            <a:extLst>
              <a:ext uri="{FF2B5EF4-FFF2-40B4-BE49-F238E27FC236}">
                <a16:creationId xmlns:a16="http://schemas.microsoft.com/office/drawing/2014/main" id="{9BED74C8-5A29-4593-9E91-F71F7A3CB7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8DD8C62-A000-4B9C-A990-AA5E937EF330}"/>
              </a:ext>
            </a:extLst>
          </p:cNvPr>
          <p:cNvSpPr>
            <a:spLocks noGrp="1"/>
          </p:cNvSpPr>
          <p:nvPr>
            <p:ph type="dt" sz="half" idx="10"/>
          </p:nvPr>
        </p:nvSpPr>
        <p:spPr/>
        <p:txBody>
          <a:bodyPr/>
          <a:lstStyle/>
          <a:p>
            <a:fld id="{02CD83E4-1D12-4200-9FBE-F4AC590C6D01}" type="datetimeFigureOut">
              <a:rPr lang="uk-UA" smtClean="0"/>
              <a:t>26.11.2022</a:t>
            </a:fld>
            <a:endParaRPr lang="uk-UA"/>
          </a:p>
        </p:txBody>
      </p:sp>
      <p:sp>
        <p:nvSpPr>
          <p:cNvPr id="6" name="Footer Placeholder 5">
            <a:extLst>
              <a:ext uri="{FF2B5EF4-FFF2-40B4-BE49-F238E27FC236}">
                <a16:creationId xmlns:a16="http://schemas.microsoft.com/office/drawing/2014/main" id="{B2E6FD4E-F211-4F3A-BE93-E3E5EC50ED68}"/>
              </a:ext>
            </a:extLst>
          </p:cNvPr>
          <p:cNvSpPr>
            <a:spLocks noGrp="1"/>
          </p:cNvSpPr>
          <p:nvPr>
            <p:ph type="ftr" sz="quarter" idx="11"/>
          </p:nvPr>
        </p:nvSpPr>
        <p:spPr/>
        <p:txBody>
          <a:bodyPr/>
          <a:lstStyle/>
          <a:p>
            <a:endParaRPr lang="uk-UA"/>
          </a:p>
        </p:txBody>
      </p:sp>
      <p:sp>
        <p:nvSpPr>
          <p:cNvPr id="7" name="Slide Number Placeholder 6">
            <a:extLst>
              <a:ext uri="{FF2B5EF4-FFF2-40B4-BE49-F238E27FC236}">
                <a16:creationId xmlns:a16="http://schemas.microsoft.com/office/drawing/2014/main" id="{78953A14-ACD1-4661-ADC3-693976A3429C}"/>
              </a:ext>
            </a:extLst>
          </p:cNvPr>
          <p:cNvSpPr>
            <a:spLocks noGrp="1"/>
          </p:cNvSpPr>
          <p:nvPr>
            <p:ph type="sldNum" sz="quarter" idx="12"/>
          </p:nvPr>
        </p:nvSpPr>
        <p:spPr/>
        <p:txBody>
          <a:bodyPr/>
          <a:lstStyle/>
          <a:p>
            <a:fld id="{72E81702-5BF0-4273-BB7D-9E93D474C8CE}" type="slidenum">
              <a:rPr lang="uk-UA" smtClean="0"/>
              <a:t>‹#›</a:t>
            </a:fld>
            <a:endParaRPr lang="uk-UA"/>
          </a:p>
        </p:txBody>
      </p:sp>
    </p:spTree>
    <p:extLst>
      <p:ext uri="{BB962C8B-B14F-4D97-AF65-F5344CB8AC3E}">
        <p14:creationId xmlns:p14="http://schemas.microsoft.com/office/powerpoint/2010/main" val="17550263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FD871-14C3-46E0-B371-F51897CC75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uk-UA"/>
          </a:p>
        </p:txBody>
      </p:sp>
      <p:sp>
        <p:nvSpPr>
          <p:cNvPr id="3" name="Picture Placeholder 2">
            <a:extLst>
              <a:ext uri="{FF2B5EF4-FFF2-40B4-BE49-F238E27FC236}">
                <a16:creationId xmlns:a16="http://schemas.microsoft.com/office/drawing/2014/main" id="{D638230E-676E-4F55-A984-E593036EAB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Text Placeholder 3">
            <a:extLst>
              <a:ext uri="{FF2B5EF4-FFF2-40B4-BE49-F238E27FC236}">
                <a16:creationId xmlns:a16="http://schemas.microsoft.com/office/drawing/2014/main" id="{E7CF5D70-3063-493B-B827-E7381A5E9E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1319C3-DBAD-4594-9495-170ADAE5DD74}"/>
              </a:ext>
            </a:extLst>
          </p:cNvPr>
          <p:cNvSpPr>
            <a:spLocks noGrp="1"/>
          </p:cNvSpPr>
          <p:nvPr>
            <p:ph type="dt" sz="half" idx="10"/>
          </p:nvPr>
        </p:nvSpPr>
        <p:spPr/>
        <p:txBody>
          <a:bodyPr/>
          <a:lstStyle/>
          <a:p>
            <a:fld id="{02CD83E4-1D12-4200-9FBE-F4AC590C6D01}" type="datetimeFigureOut">
              <a:rPr lang="uk-UA" smtClean="0"/>
              <a:t>26.11.2022</a:t>
            </a:fld>
            <a:endParaRPr lang="uk-UA"/>
          </a:p>
        </p:txBody>
      </p:sp>
      <p:sp>
        <p:nvSpPr>
          <p:cNvPr id="6" name="Footer Placeholder 5">
            <a:extLst>
              <a:ext uri="{FF2B5EF4-FFF2-40B4-BE49-F238E27FC236}">
                <a16:creationId xmlns:a16="http://schemas.microsoft.com/office/drawing/2014/main" id="{2565546C-F18C-47B2-B321-103B8849BAA8}"/>
              </a:ext>
            </a:extLst>
          </p:cNvPr>
          <p:cNvSpPr>
            <a:spLocks noGrp="1"/>
          </p:cNvSpPr>
          <p:nvPr>
            <p:ph type="ftr" sz="quarter" idx="11"/>
          </p:nvPr>
        </p:nvSpPr>
        <p:spPr/>
        <p:txBody>
          <a:bodyPr/>
          <a:lstStyle/>
          <a:p>
            <a:endParaRPr lang="uk-UA"/>
          </a:p>
        </p:txBody>
      </p:sp>
      <p:sp>
        <p:nvSpPr>
          <p:cNvPr id="7" name="Slide Number Placeholder 6">
            <a:extLst>
              <a:ext uri="{FF2B5EF4-FFF2-40B4-BE49-F238E27FC236}">
                <a16:creationId xmlns:a16="http://schemas.microsoft.com/office/drawing/2014/main" id="{68A211B0-E2AC-4212-9816-40120F2B3407}"/>
              </a:ext>
            </a:extLst>
          </p:cNvPr>
          <p:cNvSpPr>
            <a:spLocks noGrp="1"/>
          </p:cNvSpPr>
          <p:nvPr>
            <p:ph type="sldNum" sz="quarter" idx="12"/>
          </p:nvPr>
        </p:nvSpPr>
        <p:spPr/>
        <p:txBody>
          <a:bodyPr/>
          <a:lstStyle/>
          <a:p>
            <a:fld id="{72E81702-5BF0-4273-BB7D-9E93D474C8CE}" type="slidenum">
              <a:rPr lang="uk-UA" smtClean="0"/>
              <a:t>‹#›</a:t>
            </a:fld>
            <a:endParaRPr lang="uk-UA"/>
          </a:p>
        </p:txBody>
      </p:sp>
    </p:spTree>
    <p:extLst>
      <p:ext uri="{BB962C8B-B14F-4D97-AF65-F5344CB8AC3E}">
        <p14:creationId xmlns:p14="http://schemas.microsoft.com/office/powerpoint/2010/main" val="3830614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E024-84A6-4C65-8F4F-AB26D40A5FA2}"/>
              </a:ext>
            </a:extLst>
          </p:cNvPr>
          <p:cNvSpPr>
            <a:spLocks noGrp="1"/>
          </p:cNvSpPr>
          <p:nvPr>
            <p:ph type="title"/>
          </p:nvPr>
        </p:nvSpPr>
        <p:spPr/>
        <p:txBody>
          <a:bodyPr/>
          <a:lstStyle/>
          <a:p>
            <a:r>
              <a:rPr lang="en-US"/>
              <a:t>Click to edit Master title style</a:t>
            </a:r>
            <a:endParaRPr lang="uk-UA"/>
          </a:p>
        </p:txBody>
      </p:sp>
      <p:sp>
        <p:nvSpPr>
          <p:cNvPr id="3" name="Vertical Text Placeholder 2">
            <a:extLst>
              <a:ext uri="{FF2B5EF4-FFF2-40B4-BE49-F238E27FC236}">
                <a16:creationId xmlns:a16="http://schemas.microsoft.com/office/drawing/2014/main" id="{2E60A0F2-8FDA-42E2-8F46-6ED44E9207C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Date Placeholder 3">
            <a:extLst>
              <a:ext uri="{FF2B5EF4-FFF2-40B4-BE49-F238E27FC236}">
                <a16:creationId xmlns:a16="http://schemas.microsoft.com/office/drawing/2014/main" id="{F0308EDB-AFB8-4FA1-84FB-3DC3120F94AE}"/>
              </a:ext>
            </a:extLst>
          </p:cNvPr>
          <p:cNvSpPr>
            <a:spLocks noGrp="1"/>
          </p:cNvSpPr>
          <p:nvPr>
            <p:ph type="dt" sz="half" idx="10"/>
          </p:nvPr>
        </p:nvSpPr>
        <p:spPr/>
        <p:txBody>
          <a:bodyPr/>
          <a:lstStyle/>
          <a:p>
            <a:fld id="{02CD83E4-1D12-4200-9FBE-F4AC590C6D01}" type="datetimeFigureOut">
              <a:rPr lang="uk-UA" smtClean="0"/>
              <a:t>26.11.2022</a:t>
            </a:fld>
            <a:endParaRPr lang="uk-UA"/>
          </a:p>
        </p:txBody>
      </p:sp>
      <p:sp>
        <p:nvSpPr>
          <p:cNvPr id="5" name="Footer Placeholder 4">
            <a:extLst>
              <a:ext uri="{FF2B5EF4-FFF2-40B4-BE49-F238E27FC236}">
                <a16:creationId xmlns:a16="http://schemas.microsoft.com/office/drawing/2014/main" id="{BAC50CB5-7FED-4DC4-86FE-F512A110CB20}"/>
              </a:ext>
            </a:extLst>
          </p:cNvPr>
          <p:cNvSpPr>
            <a:spLocks noGrp="1"/>
          </p:cNvSpPr>
          <p:nvPr>
            <p:ph type="ftr" sz="quarter" idx="11"/>
          </p:nvPr>
        </p:nvSpPr>
        <p:spPr/>
        <p:txBody>
          <a:bodyPr/>
          <a:lstStyle/>
          <a:p>
            <a:endParaRPr lang="uk-UA"/>
          </a:p>
        </p:txBody>
      </p:sp>
      <p:sp>
        <p:nvSpPr>
          <p:cNvPr id="6" name="Slide Number Placeholder 5">
            <a:extLst>
              <a:ext uri="{FF2B5EF4-FFF2-40B4-BE49-F238E27FC236}">
                <a16:creationId xmlns:a16="http://schemas.microsoft.com/office/drawing/2014/main" id="{02AE32E7-A9C2-4AAD-AE4A-DE27A5AE08F5}"/>
              </a:ext>
            </a:extLst>
          </p:cNvPr>
          <p:cNvSpPr>
            <a:spLocks noGrp="1"/>
          </p:cNvSpPr>
          <p:nvPr>
            <p:ph type="sldNum" sz="quarter" idx="12"/>
          </p:nvPr>
        </p:nvSpPr>
        <p:spPr/>
        <p:txBody>
          <a:bodyPr/>
          <a:lstStyle/>
          <a:p>
            <a:fld id="{72E81702-5BF0-4273-BB7D-9E93D474C8CE}" type="slidenum">
              <a:rPr lang="uk-UA" smtClean="0"/>
              <a:t>‹#›</a:t>
            </a:fld>
            <a:endParaRPr lang="uk-UA"/>
          </a:p>
        </p:txBody>
      </p:sp>
    </p:spTree>
    <p:extLst>
      <p:ext uri="{BB962C8B-B14F-4D97-AF65-F5344CB8AC3E}">
        <p14:creationId xmlns:p14="http://schemas.microsoft.com/office/powerpoint/2010/main" val="17203217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63C615-84DC-44F4-8B26-B7C97C06BD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uk-UA"/>
          </a:p>
        </p:txBody>
      </p:sp>
      <p:sp>
        <p:nvSpPr>
          <p:cNvPr id="3" name="Vertical Text Placeholder 2">
            <a:extLst>
              <a:ext uri="{FF2B5EF4-FFF2-40B4-BE49-F238E27FC236}">
                <a16:creationId xmlns:a16="http://schemas.microsoft.com/office/drawing/2014/main" id="{2539E063-5B8F-4E09-B0A3-0131E6F312D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Date Placeholder 3">
            <a:extLst>
              <a:ext uri="{FF2B5EF4-FFF2-40B4-BE49-F238E27FC236}">
                <a16:creationId xmlns:a16="http://schemas.microsoft.com/office/drawing/2014/main" id="{DF4C4990-1E09-4098-A113-A2FD675DE7B5}"/>
              </a:ext>
            </a:extLst>
          </p:cNvPr>
          <p:cNvSpPr>
            <a:spLocks noGrp="1"/>
          </p:cNvSpPr>
          <p:nvPr>
            <p:ph type="dt" sz="half" idx="10"/>
          </p:nvPr>
        </p:nvSpPr>
        <p:spPr/>
        <p:txBody>
          <a:bodyPr/>
          <a:lstStyle/>
          <a:p>
            <a:fld id="{02CD83E4-1D12-4200-9FBE-F4AC590C6D01}" type="datetimeFigureOut">
              <a:rPr lang="uk-UA" smtClean="0"/>
              <a:t>26.11.2022</a:t>
            </a:fld>
            <a:endParaRPr lang="uk-UA"/>
          </a:p>
        </p:txBody>
      </p:sp>
      <p:sp>
        <p:nvSpPr>
          <p:cNvPr id="5" name="Footer Placeholder 4">
            <a:extLst>
              <a:ext uri="{FF2B5EF4-FFF2-40B4-BE49-F238E27FC236}">
                <a16:creationId xmlns:a16="http://schemas.microsoft.com/office/drawing/2014/main" id="{5BA1F8AF-F429-4B1B-8D2D-DCFB889CA5C9}"/>
              </a:ext>
            </a:extLst>
          </p:cNvPr>
          <p:cNvSpPr>
            <a:spLocks noGrp="1"/>
          </p:cNvSpPr>
          <p:nvPr>
            <p:ph type="ftr" sz="quarter" idx="11"/>
          </p:nvPr>
        </p:nvSpPr>
        <p:spPr/>
        <p:txBody>
          <a:bodyPr/>
          <a:lstStyle/>
          <a:p>
            <a:endParaRPr lang="uk-UA"/>
          </a:p>
        </p:txBody>
      </p:sp>
      <p:sp>
        <p:nvSpPr>
          <p:cNvPr id="6" name="Slide Number Placeholder 5">
            <a:extLst>
              <a:ext uri="{FF2B5EF4-FFF2-40B4-BE49-F238E27FC236}">
                <a16:creationId xmlns:a16="http://schemas.microsoft.com/office/drawing/2014/main" id="{F258A3DE-44A9-4C09-A2F9-539F84270CFA}"/>
              </a:ext>
            </a:extLst>
          </p:cNvPr>
          <p:cNvSpPr>
            <a:spLocks noGrp="1"/>
          </p:cNvSpPr>
          <p:nvPr>
            <p:ph type="sldNum" sz="quarter" idx="12"/>
          </p:nvPr>
        </p:nvSpPr>
        <p:spPr/>
        <p:txBody>
          <a:bodyPr/>
          <a:lstStyle/>
          <a:p>
            <a:fld id="{72E81702-5BF0-4273-BB7D-9E93D474C8CE}" type="slidenum">
              <a:rPr lang="uk-UA" smtClean="0"/>
              <a:t>‹#›</a:t>
            </a:fld>
            <a:endParaRPr lang="uk-UA"/>
          </a:p>
        </p:txBody>
      </p:sp>
    </p:spTree>
    <p:extLst>
      <p:ext uri="{BB962C8B-B14F-4D97-AF65-F5344CB8AC3E}">
        <p14:creationId xmlns:p14="http://schemas.microsoft.com/office/powerpoint/2010/main" val="4799728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SLIDE-DARK-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spTree>
    <p:extLst>
      <p:ext uri="{BB962C8B-B14F-4D97-AF65-F5344CB8AC3E}">
        <p14:creationId xmlns:p14="http://schemas.microsoft.com/office/powerpoint/2010/main" val="19723333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spTree>
    <p:extLst>
      <p:ext uri="{BB962C8B-B14F-4D97-AF65-F5344CB8AC3E}">
        <p14:creationId xmlns:p14="http://schemas.microsoft.com/office/powerpoint/2010/main" val="2779396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075085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9658171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TWO-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542347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THREE-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19978320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DESCRIPTION-SIDETEX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0303200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SIDETEXT-PROCESS-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4" name="Oval 3"/>
          <p:cNvSpPr/>
          <p:nvPr userDrawn="1"/>
        </p:nvSpPr>
        <p:spPr>
          <a:xfrm>
            <a:off x="917664"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6" name="TextBox 25"/>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32858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TIMELINE-DARK">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9" name="TextBox 38"/>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4433488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RIGHT-DARK">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US"/>
              <a:t>Click icon to add picture</a:t>
            </a:r>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0030755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IDE-PHOTO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US"/>
              <a:t>Click icon to add picture</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46491101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OTO-LEF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759620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SCRIPTION-PHOTO-RIGH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a:t>
            </a:r>
            <a:r>
              <a:rPr lang="uk-UA"/>
              <a:t> С</a:t>
            </a:r>
            <a:r>
              <a:rPr lang="en-US"/>
              <a:t>APITA</a:t>
            </a:r>
            <a:br>
              <a:rPr lang="uk-UA"/>
            </a:br>
            <a:r>
              <a:rPr lang="en-US"/>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US"/>
              <a:t>Click icon to add picture</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631455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344422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WIDE-CHAR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r>
              <a:rPr lang="en-US"/>
              <a:t>Click icon to add chart</a:t>
            </a:r>
          </a:p>
        </p:txBody>
      </p:sp>
    </p:spTree>
    <p:extLst>
      <p:ext uri="{BB962C8B-B14F-4D97-AF65-F5344CB8AC3E}">
        <p14:creationId xmlns:p14="http://schemas.microsoft.com/office/powerpoint/2010/main" val="118867109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HART-LEF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r>
              <a:rPr lang="en-US"/>
              <a:t>Click icon to add chart</a:t>
            </a:r>
          </a:p>
        </p:txBody>
      </p:sp>
    </p:spTree>
    <p:extLst>
      <p:ext uri="{BB962C8B-B14F-4D97-AF65-F5344CB8AC3E}">
        <p14:creationId xmlns:p14="http://schemas.microsoft.com/office/powerpoint/2010/main" val="50678075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spTree>
    <p:extLst>
      <p:ext uri="{BB962C8B-B14F-4D97-AF65-F5344CB8AC3E}">
        <p14:creationId xmlns:p14="http://schemas.microsoft.com/office/powerpoint/2010/main" val="151218874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720449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SLIDE-DARK-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spTree>
    <p:extLst>
      <p:ext uri="{BB962C8B-B14F-4D97-AF65-F5344CB8AC3E}">
        <p14:creationId xmlns:p14="http://schemas.microsoft.com/office/powerpoint/2010/main" val="38620263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spTree>
    <p:extLst>
      <p:ext uri="{BB962C8B-B14F-4D97-AF65-F5344CB8AC3E}">
        <p14:creationId xmlns:p14="http://schemas.microsoft.com/office/powerpoint/2010/main" val="138572637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99973345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EXT-TWO-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11597276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THREE-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159951459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DESCRIPTION-SIDETEX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9" name="TextBox 8"/>
          <p:cNvSpPr txBox="1"/>
          <p:nvPr/>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619337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195435714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SIDETEXT-PROCESS-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4" name="Oval 3"/>
          <p:cNvSpPr/>
          <p:nvPr/>
        </p:nvSpPr>
        <p:spPr>
          <a:xfrm>
            <a:off x="917664"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113586"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30950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505429"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970134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6" name="TextBox 25"/>
          <p:cNvSpPr txBox="1"/>
          <p:nvPr/>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59608758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TIMELINE-DARK">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p:nvCxnSpPr>
        <p:spPr>
          <a:xfrm>
            <a:off x="-28575" y="2743200"/>
            <a:ext cx="12252960" cy="0"/>
          </a:xfrm>
          <a:prstGeom prst="line">
            <a:avLst/>
          </a:prstGeom>
          <a:ln w="1905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172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8270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0368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72466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94564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9" name="TextBox 38"/>
          <p:cNvSpPr txBox="1"/>
          <p:nvPr/>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180219972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PHOTO-RIGHT-DARK">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US"/>
              <a:t>Click icon to add picture</a:t>
            </a:r>
          </a:p>
        </p:txBody>
      </p:sp>
      <p:sp>
        <p:nvSpPr>
          <p:cNvPr id="22" name="TextBox 21"/>
          <p:cNvSpPr txBox="1"/>
          <p:nvPr/>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98526816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WIDE-PHOTO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US"/>
              <a:t>Click icon to add picture</a:t>
            </a:r>
          </a:p>
        </p:txBody>
      </p:sp>
      <p:sp>
        <p:nvSpPr>
          <p:cNvPr id="8" name="TextBox 7"/>
          <p:cNvSpPr txBox="1"/>
          <p:nvPr/>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131397107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PHOTO-LEF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
        <p:nvSpPr>
          <p:cNvPr id="7" name="TextBox 6"/>
          <p:cNvSpPr txBox="1"/>
          <p:nvPr/>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07046893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ESCRIPTION-PHOTO-RIGH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a:t>
            </a:r>
            <a:r>
              <a:rPr lang="uk-UA"/>
              <a:t> С</a:t>
            </a:r>
            <a:r>
              <a:rPr lang="en-US"/>
              <a:t>APITA</a:t>
            </a:r>
            <a:br>
              <a:rPr lang="uk-UA"/>
            </a:br>
            <a:r>
              <a:rPr lang="en-US"/>
              <a:t>LIZED</a:t>
            </a:r>
          </a:p>
        </p:txBody>
      </p:sp>
      <p:sp>
        <p:nvSpPr>
          <p:cNvPr id="9" name="TextBox 8"/>
          <p:cNvSpPr txBox="1"/>
          <p:nvPr/>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US"/>
              <a:t>Click icon to add picture</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11434253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WIDE-CHAR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8" name="TextBox 7"/>
          <p:cNvSpPr txBox="1"/>
          <p:nvPr/>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r>
              <a:rPr lang="en-US"/>
              <a:t>Click icon to add chart</a:t>
            </a:r>
          </a:p>
        </p:txBody>
      </p:sp>
    </p:spTree>
    <p:extLst>
      <p:ext uri="{BB962C8B-B14F-4D97-AF65-F5344CB8AC3E}">
        <p14:creationId xmlns:p14="http://schemas.microsoft.com/office/powerpoint/2010/main" val="57556769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CHART-LEF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9" name="TextBox 8"/>
          <p:cNvSpPr txBox="1"/>
          <p:nvPr/>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r>
              <a:rPr lang="en-US"/>
              <a:t>Click icon to add chart</a:t>
            </a:r>
          </a:p>
        </p:txBody>
      </p:sp>
    </p:spTree>
    <p:extLst>
      <p:ext uri="{BB962C8B-B14F-4D97-AF65-F5344CB8AC3E}">
        <p14:creationId xmlns:p14="http://schemas.microsoft.com/office/powerpoint/2010/main" val="70935522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BD835C-374B-43E4-BD6C-880204A7C992}"/>
              </a:ext>
            </a:extLst>
          </p:cNvPr>
          <p:cNvSpPr>
            <a:spLocks noGrp="1"/>
          </p:cNvSpPr>
          <p:nvPr>
            <p:ph type="dt" sz="half" idx="10"/>
          </p:nvPr>
        </p:nvSpPr>
        <p:spPr/>
        <p:txBody>
          <a:bodyPr/>
          <a:lstStyle/>
          <a:p>
            <a:endParaRPr lang="uk-UA"/>
          </a:p>
        </p:txBody>
      </p:sp>
      <p:sp>
        <p:nvSpPr>
          <p:cNvPr id="3" name="Footer Placeholder 2">
            <a:extLst>
              <a:ext uri="{FF2B5EF4-FFF2-40B4-BE49-F238E27FC236}">
                <a16:creationId xmlns:a16="http://schemas.microsoft.com/office/drawing/2014/main" id="{27B31107-DDCF-41D3-89A2-B85F95F2DC8C}"/>
              </a:ext>
            </a:extLst>
          </p:cNvPr>
          <p:cNvSpPr>
            <a:spLocks noGrp="1"/>
          </p:cNvSpPr>
          <p:nvPr>
            <p:ph type="ftr" sz="quarter" idx="11"/>
          </p:nvPr>
        </p:nvSpPr>
        <p:spPr/>
        <p:txBody>
          <a:bodyPr/>
          <a:lstStyle/>
          <a:p>
            <a:endParaRPr lang="uk-UA"/>
          </a:p>
        </p:txBody>
      </p:sp>
      <p:sp>
        <p:nvSpPr>
          <p:cNvPr id="4" name="Slide Number Placeholder 3">
            <a:extLst>
              <a:ext uri="{FF2B5EF4-FFF2-40B4-BE49-F238E27FC236}">
                <a16:creationId xmlns:a16="http://schemas.microsoft.com/office/drawing/2014/main" id="{ECA9FA6A-ABBE-43EF-9304-D266C5BCDB30}"/>
              </a:ext>
            </a:extLst>
          </p:cNvPr>
          <p:cNvSpPr>
            <a:spLocks noGrp="1"/>
          </p:cNvSpPr>
          <p:nvPr>
            <p:ph type="sldNum" sz="quarter" idx="12"/>
          </p:nvPr>
        </p:nvSpPr>
        <p:spPr/>
        <p:txBody>
          <a:bodyPr/>
          <a:lstStyle/>
          <a:p>
            <a:fld id="{B7C44D46-EBEB-443B-A454-4F96CA3878CE}" type="slidenum">
              <a:rPr lang="uk-UA" smtClean="0"/>
              <a:t>‹#›</a:t>
            </a:fld>
            <a:endParaRPr lang="uk-UA"/>
          </a:p>
        </p:txBody>
      </p:sp>
    </p:spTree>
    <p:extLst>
      <p:ext uri="{BB962C8B-B14F-4D97-AF65-F5344CB8AC3E}">
        <p14:creationId xmlns:p14="http://schemas.microsoft.com/office/powerpoint/2010/main" val="146003234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spTree>
    <p:extLst>
      <p:ext uri="{BB962C8B-B14F-4D97-AF65-F5344CB8AC3E}">
        <p14:creationId xmlns:p14="http://schemas.microsoft.com/office/powerpoint/2010/main" val="3680759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4618258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spTree>
    <p:extLst>
      <p:ext uri="{BB962C8B-B14F-4D97-AF65-F5344CB8AC3E}">
        <p14:creationId xmlns:p14="http://schemas.microsoft.com/office/powerpoint/2010/main" val="236847285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spTree>
    <p:extLst>
      <p:ext uri="{BB962C8B-B14F-4D97-AF65-F5344CB8AC3E}">
        <p14:creationId xmlns:p14="http://schemas.microsoft.com/office/powerpoint/2010/main" val="304750412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1621662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61423651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18254233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416568754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169288290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Tree>
    <p:extLst>
      <p:ext uri="{BB962C8B-B14F-4D97-AF65-F5344CB8AC3E}">
        <p14:creationId xmlns:p14="http://schemas.microsoft.com/office/powerpoint/2010/main" val="398439274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US"/>
              <a:t>Click icon to add picture</a:t>
            </a:r>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25710305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US"/>
              <a:t>Click icon to add picture</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4280647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9" name="TextBox 8"/>
          <p:cNvSpPr txBox="1"/>
          <p:nvPr/>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101022101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133531880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a:t>
            </a:r>
            <a:r>
              <a:rPr lang="uk-UA"/>
              <a:t> С</a:t>
            </a:r>
            <a:r>
              <a:rPr lang="en-US"/>
              <a:t>APITA</a:t>
            </a:r>
            <a:br>
              <a:rPr lang="uk-UA"/>
            </a:br>
            <a:r>
              <a:rPr lang="en-US"/>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US"/>
              <a:t>Click icon to add picture</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97641190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r>
              <a:rPr lang="en-US"/>
              <a:t>Click icon to add chart</a:t>
            </a:r>
          </a:p>
        </p:txBody>
      </p:sp>
    </p:spTree>
    <p:extLst>
      <p:ext uri="{BB962C8B-B14F-4D97-AF65-F5344CB8AC3E}">
        <p14:creationId xmlns:p14="http://schemas.microsoft.com/office/powerpoint/2010/main" val="421028662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r>
              <a:rPr lang="en-US"/>
              <a:t>Click icon to add chart</a:t>
            </a:r>
          </a:p>
        </p:txBody>
      </p:sp>
    </p:spTree>
    <p:extLst>
      <p:ext uri="{BB962C8B-B14F-4D97-AF65-F5344CB8AC3E}">
        <p14:creationId xmlns:p14="http://schemas.microsoft.com/office/powerpoint/2010/main" val="149787778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SLIDE-DARK-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spTree>
    <p:extLst>
      <p:ext uri="{BB962C8B-B14F-4D97-AF65-F5344CB8AC3E}">
        <p14:creationId xmlns:p14="http://schemas.microsoft.com/office/powerpoint/2010/main" val="325690205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spTree>
    <p:extLst>
      <p:ext uri="{BB962C8B-B14F-4D97-AF65-F5344CB8AC3E}">
        <p14:creationId xmlns:p14="http://schemas.microsoft.com/office/powerpoint/2010/main" val="325876378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415063918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EXT-TWO-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02753856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EXT-THREE-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46523893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DESCRIPTION-SIDETEX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724228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4" name="Oval 3"/>
          <p:cNvSpPr/>
          <p:nvPr/>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1" name="TextBox 20"/>
          <p:cNvSpPr txBox="1"/>
          <p:nvPr/>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62141423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SIDETEXT-PROCESS-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4" name="Oval 3"/>
          <p:cNvSpPr/>
          <p:nvPr userDrawn="1"/>
        </p:nvSpPr>
        <p:spPr>
          <a:xfrm>
            <a:off x="917664"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6" name="TextBox 25"/>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4059856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TIMELINE-DARK">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9" name="TextBox 38"/>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1679013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PHOTO-RIGHT-DARK">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US"/>
              <a:t>Click icon to add picture</a:t>
            </a:r>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26920116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WIDE-PHOTO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US"/>
              <a:t>Click icon to add picture</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4906131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HOTO-LEF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86590120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ESCRIPTION-PHOTO-RIGH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a:t>
            </a:r>
            <a:r>
              <a:rPr lang="uk-UA"/>
              <a:t> С</a:t>
            </a:r>
            <a:r>
              <a:rPr lang="en-US"/>
              <a:t>APITA</a:t>
            </a:r>
            <a:br>
              <a:rPr lang="uk-UA"/>
            </a:br>
            <a:r>
              <a:rPr lang="en-US"/>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US"/>
              <a:t>Click icon to add picture</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165128663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WIDE-CHAR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r>
              <a:rPr lang="en-US"/>
              <a:t>Click icon to add chart</a:t>
            </a:r>
          </a:p>
        </p:txBody>
      </p:sp>
    </p:spTree>
    <p:extLst>
      <p:ext uri="{BB962C8B-B14F-4D97-AF65-F5344CB8AC3E}">
        <p14:creationId xmlns:p14="http://schemas.microsoft.com/office/powerpoint/2010/main" val="172941558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CHART-LEF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r>
              <a:rPr lang="en-US"/>
              <a:t>Click icon to add chart</a:t>
            </a:r>
          </a:p>
        </p:txBody>
      </p:sp>
    </p:spTree>
    <p:extLst>
      <p:ext uri="{BB962C8B-B14F-4D97-AF65-F5344CB8AC3E}">
        <p14:creationId xmlns:p14="http://schemas.microsoft.com/office/powerpoint/2010/main" val="2548227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Tree>
    <p:extLst>
      <p:ext uri="{BB962C8B-B14F-4D97-AF65-F5344CB8AC3E}">
        <p14:creationId xmlns:p14="http://schemas.microsoft.com/office/powerpoint/2010/main" val="3892967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image" Target="../media/image2.emf"/><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image" Target="../media/image2.emf"/><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theme" Target="../theme/theme4.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6" Type="http://schemas.openxmlformats.org/officeDocument/2006/relationships/image" Target="../media/image1.emf"/><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theme" Target="../theme/theme5.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2" Type="http://schemas.openxmlformats.org/officeDocument/2006/relationships/slideLayout" Target="../slideLayouts/slideLayout75.xml"/><Relationship Id="rId16" Type="http://schemas.openxmlformats.org/officeDocument/2006/relationships/image" Target="../media/image2.emf"/><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5" Type="http://schemas.openxmlformats.org/officeDocument/2006/relationships/theme" Target="../theme/theme6.xml"/><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8"/>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6130834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774"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753" r:id="rId16"/>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118B01-56D3-434C-9C2F-3D40828CA6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uk-UA"/>
          </a:p>
        </p:txBody>
      </p:sp>
      <p:sp>
        <p:nvSpPr>
          <p:cNvPr id="3" name="Text Placeholder 2">
            <a:extLst>
              <a:ext uri="{FF2B5EF4-FFF2-40B4-BE49-F238E27FC236}">
                <a16:creationId xmlns:a16="http://schemas.microsoft.com/office/drawing/2014/main" id="{B8ECFABB-4EC8-4BE5-B9C6-E2CE88EB5A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Date Placeholder 3">
            <a:extLst>
              <a:ext uri="{FF2B5EF4-FFF2-40B4-BE49-F238E27FC236}">
                <a16:creationId xmlns:a16="http://schemas.microsoft.com/office/drawing/2014/main" id="{177D5366-7845-446C-8D53-6CBDE382E1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D83E4-1D12-4200-9FBE-F4AC590C6D01}" type="datetimeFigureOut">
              <a:rPr lang="uk-UA" smtClean="0"/>
              <a:t>26.11.2022</a:t>
            </a:fld>
            <a:endParaRPr lang="uk-UA"/>
          </a:p>
        </p:txBody>
      </p:sp>
      <p:sp>
        <p:nvSpPr>
          <p:cNvPr id="5" name="Footer Placeholder 4">
            <a:extLst>
              <a:ext uri="{FF2B5EF4-FFF2-40B4-BE49-F238E27FC236}">
                <a16:creationId xmlns:a16="http://schemas.microsoft.com/office/drawing/2014/main" id="{E80872E7-9862-436A-ADAF-2A871974A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Slide Number Placeholder 5">
            <a:extLst>
              <a:ext uri="{FF2B5EF4-FFF2-40B4-BE49-F238E27FC236}">
                <a16:creationId xmlns:a16="http://schemas.microsoft.com/office/drawing/2014/main" id="{F01E0E60-C837-4405-A68F-3E31936F9F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E81702-5BF0-4273-BB7D-9E93D474C8CE}" type="slidenum">
              <a:rPr lang="uk-UA" smtClean="0"/>
              <a:t>‹#›</a:t>
            </a:fld>
            <a:endParaRPr lang="uk-UA"/>
          </a:p>
        </p:txBody>
      </p:sp>
    </p:spTree>
    <p:extLst>
      <p:ext uri="{BB962C8B-B14F-4D97-AF65-F5344CB8AC3E}">
        <p14:creationId xmlns:p14="http://schemas.microsoft.com/office/powerpoint/2010/main" val="3820366328"/>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8"/>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2975233099"/>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755" r:id="rId15"/>
    <p:sldLayoutId id="2147483756" r:id="rId16"/>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8"/>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2689194718"/>
      </p:ext>
    </p:extLst>
  </p:cSld>
  <p:clrMap bg1="dk1" tx1="lt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57" r:id="rId16"/>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190145343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6"/>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37195027"/>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ypescriptlang.org/"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babeljs.io/" TargetMode="External"/><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www.typescriptlang.or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typescriptlang.org/"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ww.typescriptlang.org/"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www.typescriptlang.org/"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www.typescriptlang.org/"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www.typescriptlang.org/"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1676E-3749-4C08-B3C8-8E031CA84671}"/>
              </a:ext>
            </a:extLst>
          </p:cNvPr>
          <p:cNvSpPr>
            <a:spLocks noGrp="1"/>
          </p:cNvSpPr>
          <p:nvPr>
            <p:ph type="title"/>
          </p:nvPr>
        </p:nvSpPr>
        <p:spPr/>
        <p:txBody>
          <a:bodyPr/>
          <a:lstStyle/>
          <a:p>
            <a:r>
              <a:rPr lang="en-US" b="1"/>
              <a:t>React Online Marathon</a:t>
            </a:r>
            <a:br>
              <a:rPr lang="en-US" b="1"/>
            </a:br>
            <a:br>
              <a:rPr lang="en-US" b="1"/>
            </a:br>
            <a:endParaRPr lang="uk-UA"/>
          </a:p>
        </p:txBody>
      </p:sp>
      <p:sp>
        <p:nvSpPr>
          <p:cNvPr id="3" name="Text Placeholder 2">
            <a:extLst>
              <a:ext uri="{FF2B5EF4-FFF2-40B4-BE49-F238E27FC236}">
                <a16:creationId xmlns:a16="http://schemas.microsoft.com/office/drawing/2014/main" id="{2FB936B7-D887-47A2-A434-D3487700A75C}"/>
              </a:ext>
            </a:extLst>
          </p:cNvPr>
          <p:cNvSpPr>
            <a:spLocks noGrp="1"/>
          </p:cNvSpPr>
          <p:nvPr>
            <p:ph type="body" sz="quarter" idx="10"/>
          </p:nvPr>
        </p:nvSpPr>
        <p:spPr/>
        <p:txBody>
          <a:bodyPr/>
          <a:lstStyle/>
          <a:p>
            <a:endParaRPr lang="uk-UA"/>
          </a:p>
        </p:txBody>
      </p:sp>
    </p:spTree>
    <p:extLst>
      <p:ext uri="{BB962C8B-B14F-4D97-AF65-F5344CB8AC3E}">
        <p14:creationId xmlns:p14="http://schemas.microsoft.com/office/powerpoint/2010/main" val="493573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B172A-86D3-4B9F-948D-C9A6A6B6CB44}"/>
              </a:ext>
            </a:extLst>
          </p:cNvPr>
          <p:cNvSpPr>
            <a:spLocks noGrp="1"/>
          </p:cNvSpPr>
          <p:nvPr>
            <p:ph type="title"/>
          </p:nvPr>
        </p:nvSpPr>
        <p:spPr/>
        <p:txBody>
          <a:bodyPr lIns="0" anchor="t"/>
          <a:lstStyle/>
          <a:p>
            <a:r>
              <a:rPr lang="en-US" dirty="0">
                <a:latin typeface="Proxima Nova Black"/>
              </a:rPr>
              <a:t>Babel</a:t>
            </a:r>
            <a:endParaRPr lang="en-US" dirty="0"/>
          </a:p>
        </p:txBody>
      </p:sp>
      <p:sp>
        <p:nvSpPr>
          <p:cNvPr id="3" name="Text Placeholder 2">
            <a:extLst>
              <a:ext uri="{FF2B5EF4-FFF2-40B4-BE49-F238E27FC236}">
                <a16:creationId xmlns:a16="http://schemas.microsoft.com/office/drawing/2014/main" id="{3383AFE8-7088-407B-84B1-FDCAA9FA17EA}"/>
              </a:ext>
            </a:extLst>
          </p:cNvPr>
          <p:cNvSpPr>
            <a:spLocks noGrp="1"/>
          </p:cNvSpPr>
          <p:nvPr>
            <p:ph type="body" sz="quarter" idx="10"/>
          </p:nvPr>
        </p:nvSpPr>
        <p:spPr>
          <a:xfrm>
            <a:off x="685800" y="2020824"/>
            <a:ext cx="10820400" cy="3429000"/>
          </a:xfrm>
        </p:spPr>
        <p:txBody>
          <a:bodyPr/>
          <a:lstStyle/>
          <a:p>
            <a:r>
              <a:rPr lang="en-US" dirty="0" err="1">
                <a:solidFill>
                  <a:srgbClr val="FF0000"/>
                </a:solidFill>
              </a:rPr>
              <a:t>babel.config.json</a:t>
            </a:r>
            <a:r>
              <a:rPr lang="en-US" dirty="0">
                <a:solidFill>
                  <a:srgbClr val="FF0000"/>
                </a:solidFill>
              </a:rPr>
              <a:t> </a:t>
            </a:r>
            <a:r>
              <a:rPr lang="en-US" dirty="0"/>
              <a:t>and </a:t>
            </a:r>
            <a:r>
              <a:rPr lang="en-US" dirty="0">
                <a:solidFill>
                  <a:srgbClr val="FF0000"/>
                </a:solidFill>
              </a:rPr>
              <a:t>.</a:t>
            </a:r>
            <a:r>
              <a:rPr lang="en-US" dirty="0" err="1">
                <a:solidFill>
                  <a:srgbClr val="FF0000"/>
                </a:solidFill>
              </a:rPr>
              <a:t>babelrc.json</a:t>
            </a:r>
            <a:r>
              <a:rPr lang="en-US" dirty="0">
                <a:solidFill>
                  <a:srgbClr val="FF0000"/>
                </a:solidFill>
              </a:rPr>
              <a:t> </a:t>
            </a:r>
            <a:r>
              <a:rPr lang="en-US" dirty="0"/>
              <a:t>also can be written using JavaScript</a:t>
            </a:r>
            <a:endParaRPr lang="en-US" dirty="0">
              <a:solidFill>
                <a:srgbClr val="FF0000"/>
              </a:solidFill>
            </a:endParaRPr>
          </a:p>
          <a:p>
            <a:endParaRPr lang="en-US" dirty="0">
              <a:solidFill>
                <a:srgbClr val="FF0000"/>
              </a:solidFill>
            </a:endParaRPr>
          </a:p>
          <a:p>
            <a:endParaRPr lang="en-US" dirty="0"/>
          </a:p>
          <a:p>
            <a:endParaRPr lang="en-US" dirty="0">
              <a:hlinkClick r:id="rId3"/>
            </a:endParaRPr>
          </a:p>
          <a:p>
            <a:endParaRPr lang="en-US" dirty="0">
              <a:hlinkClick r:id="rId3"/>
            </a:endParaRPr>
          </a:p>
          <a:p>
            <a:endParaRPr lang="en-US" dirty="0"/>
          </a:p>
          <a:p>
            <a:endParaRPr lang="en-US" dirty="0"/>
          </a:p>
        </p:txBody>
      </p:sp>
      <p:pic>
        <p:nvPicPr>
          <p:cNvPr id="5" name="Picture 4">
            <a:extLst>
              <a:ext uri="{FF2B5EF4-FFF2-40B4-BE49-F238E27FC236}">
                <a16:creationId xmlns:a16="http://schemas.microsoft.com/office/drawing/2014/main" id="{CD884A24-8C8E-406D-B846-48C821F9F15B}"/>
              </a:ext>
            </a:extLst>
          </p:cNvPr>
          <p:cNvPicPr>
            <a:picLocks noChangeAspect="1"/>
          </p:cNvPicPr>
          <p:nvPr/>
        </p:nvPicPr>
        <p:blipFill rotWithShape="1">
          <a:blip r:embed="rId4"/>
          <a:srcRect r="9913"/>
          <a:stretch/>
        </p:blipFill>
        <p:spPr>
          <a:xfrm>
            <a:off x="685800" y="2963799"/>
            <a:ext cx="10820400" cy="1543050"/>
          </a:xfrm>
          <a:prstGeom prst="rect">
            <a:avLst/>
          </a:prstGeom>
        </p:spPr>
      </p:pic>
    </p:spTree>
    <p:extLst>
      <p:ext uri="{BB962C8B-B14F-4D97-AF65-F5344CB8AC3E}">
        <p14:creationId xmlns:p14="http://schemas.microsoft.com/office/powerpoint/2010/main" val="1557867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1676E-3749-4C08-B3C8-8E031CA84671}"/>
              </a:ext>
            </a:extLst>
          </p:cNvPr>
          <p:cNvSpPr>
            <a:spLocks noGrp="1"/>
          </p:cNvSpPr>
          <p:nvPr>
            <p:ph type="title"/>
          </p:nvPr>
        </p:nvSpPr>
        <p:spPr/>
        <p:txBody>
          <a:bodyPr/>
          <a:lstStyle/>
          <a:p>
            <a:r>
              <a:rPr lang="en-US" dirty="0">
                <a:latin typeface="Proxima Nova Black"/>
              </a:rPr>
              <a:t>Tools</a:t>
            </a:r>
            <a:endParaRPr lang="en-US" dirty="0"/>
          </a:p>
        </p:txBody>
      </p:sp>
      <p:sp>
        <p:nvSpPr>
          <p:cNvPr id="3" name="Text Placeholder 2">
            <a:extLst>
              <a:ext uri="{FF2B5EF4-FFF2-40B4-BE49-F238E27FC236}">
                <a16:creationId xmlns:a16="http://schemas.microsoft.com/office/drawing/2014/main" id="{2FB936B7-D887-47A2-A434-D3487700A75C}"/>
              </a:ext>
            </a:extLst>
          </p:cNvPr>
          <p:cNvSpPr>
            <a:spLocks noGrp="1"/>
          </p:cNvSpPr>
          <p:nvPr>
            <p:ph type="body" sz="quarter" idx="10"/>
          </p:nvPr>
        </p:nvSpPr>
        <p:spPr/>
        <p:txBody>
          <a:bodyPr/>
          <a:lstStyle/>
          <a:p>
            <a:endParaRPr lang="uk-UA"/>
          </a:p>
        </p:txBody>
      </p:sp>
      <p:pic>
        <p:nvPicPr>
          <p:cNvPr id="8196" name="Picture 4" descr="Minimal “icon” version of Babel logo in SVG format · Issue #2028 ...">
            <a:extLst>
              <a:ext uri="{FF2B5EF4-FFF2-40B4-BE49-F238E27FC236}">
                <a16:creationId xmlns:a16="http://schemas.microsoft.com/office/drawing/2014/main" id="{13395C91-1091-48AC-85CE-E84E91CFD4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7380" y="2497076"/>
            <a:ext cx="4517239" cy="1863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619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B172A-86D3-4B9F-948D-C9A6A6B6CB44}"/>
              </a:ext>
            </a:extLst>
          </p:cNvPr>
          <p:cNvSpPr>
            <a:spLocks noGrp="1"/>
          </p:cNvSpPr>
          <p:nvPr>
            <p:ph type="title"/>
          </p:nvPr>
        </p:nvSpPr>
        <p:spPr/>
        <p:txBody>
          <a:bodyPr lIns="0" anchor="t"/>
          <a:lstStyle/>
          <a:p>
            <a:r>
              <a:rPr lang="en-US" dirty="0">
                <a:latin typeface="Proxima Nova Black"/>
              </a:rPr>
              <a:t>Babel</a:t>
            </a:r>
            <a:endParaRPr lang="en-US" dirty="0"/>
          </a:p>
        </p:txBody>
      </p:sp>
      <p:sp>
        <p:nvSpPr>
          <p:cNvPr id="3" name="Text Placeholder 2">
            <a:extLst>
              <a:ext uri="{FF2B5EF4-FFF2-40B4-BE49-F238E27FC236}">
                <a16:creationId xmlns:a16="http://schemas.microsoft.com/office/drawing/2014/main" id="{3383AFE8-7088-407B-84B1-FDCAA9FA17EA}"/>
              </a:ext>
            </a:extLst>
          </p:cNvPr>
          <p:cNvSpPr>
            <a:spLocks noGrp="1"/>
          </p:cNvSpPr>
          <p:nvPr>
            <p:ph type="body" sz="quarter" idx="10"/>
          </p:nvPr>
        </p:nvSpPr>
        <p:spPr/>
        <p:txBody>
          <a:bodyPr/>
          <a:lstStyle/>
          <a:p>
            <a:r>
              <a:rPr lang="en-US" dirty="0">
                <a:solidFill>
                  <a:srgbClr val="FF0000"/>
                </a:solidFill>
              </a:rPr>
              <a:t>Babel</a:t>
            </a:r>
            <a:r>
              <a:rPr lang="en-US" dirty="0"/>
              <a:t> is a toolchain that is mainly used to convert code into a backwards compatible version of JavaScript in current and older browsers or environments</a:t>
            </a:r>
          </a:p>
          <a:p>
            <a:endParaRPr lang="en-US" dirty="0"/>
          </a:p>
          <a:p>
            <a:endParaRPr lang="en-US" dirty="0"/>
          </a:p>
          <a:p>
            <a:endParaRPr lang="en-US" dirty="0"/>
          </a:p>
          <a:p>
            <a:endParaRPr lang="en-US" dirty="0"/>
          </a:p>
          <a:p>
            <a:endParaRPr lang="en-US" dirty="0"/>
          </a:p>
          <a:p>
            <a:r>
              <a:rPr lang="en-US" dirty="0">
                <a:hlinkClick r:id="rId3"/>
              </a:rPr>
              <a:t>https://babeljs.io/</a:t>
            </a:r>
            <a:endParaRPr lang="en-US" dirty="0"/>
          </a:p>
          <a:p>
            <a:endParaRPr lang="en-US" dirty="0"/>
          </a:p>
          <a:p>
            <a:endParaRPr lang="en-US" dirty="0"/>
          </a:p>
          <a:p>
            <a:endParaRPr lang="en-US" dirty="0"/>
          </a:p>
          <a:p>
            <a:endParaRPr lang="en-US" dirty="0"/>
          </a:p>
          <a:p>
            <a:endParaRPr lang="en-US" dirty="0">
              <a:hlinkClick r:id="rId4"/>
            </a:endParaRPr>
          </a:p>
          <a:p>
            <a:endParaRPr lang="en-US" dirty="0">
              <a:hlinkClick r:id="rId4"/>
            </a:endParaRPr>
          </a:p>
          <a:p>
            <a:endParaRPr lang="en-US" dirty="0"/>
          </a:p>
          <a:p>
            <a:endParaRPr lang="en-US" dirty="0"/>
          </a:p>
        </p:txBody>
      </p:sp>
      <p:pic>
        <p:nvPicPr>
          <p:cNvPr id="4" name="Picture 3">
            <a:extLst>
              <a:ext uri="{FF2B5EF4-FFF2-40B4-BE49-F238E27FC236}">
                <a16:creationId xmlns:a16="http://schemas.microsoft.com/office/drawing/2014/main" id="{D5E9606E-CFD8-450D-A3E2-4BE5C7547D72}"/>
              </a:ext>
            </a:extLst>
          </p:cNvPr>
          <p:cNvPicPr>
            <a:picLocks noChangeAspect="1"/>
          </p:cNvPicPr>
          <p:nvPr/>
        </p:nvPicPr>
        <p:blipFill rotWithShape="1">
          <a:blip r:embed="rId5"/>
          <a:srcRect r="12991"/>
          <a:stretch/>
        </p:blipFill>
        <p:spPr>
          <a:xfrm>
            <a:off x="685800" y="2880216"/>
            <a:ext cx="10820400" cy="548784"/>
          </a:xfrm>
          <a:prstGeom prst="rect">
            <a:avLst/>
          </a:prstGeom>
        </p:spPr>
      </p:pic>
      <p:pic>
        <p:nvPicPr>
          <p:cNvPr id="9" name="Picture 8">
            <a:extLst>
              <a:ext uri="{FF2B5EF4-FFF2-40B4-BE49-F238E27FC236}">
                <a16:creationId xmlns:a16="http://schemas.microsoft.com/office/drawing/2014/main" id="{86ECDAFB-32FA-4CBF-9B60-DD7565D1E642}"/>
              </a:ext>
            </a:extLst>
          </p:cNvPr>
          <p:cNvPicPr>
            <a:picLocks noChangeAspect="1"/>
          </p:cNvPicPr>
          <p:nvPr/>
        </p:nvPicPr>
        <p:blipFill rotWithShape="1">
          <a:blip r:embed="rId6"/>
          <a:srcRect r="19141"/>
          <a:stretch/>
        </p:blipFill>
        <p:spPr>
          <a:xfrm>
            <a:off x="685801" y="4452985"/>
            <a:ext cx="10820400" cy="548784"/>
          </a:xfrm>
          <a:prstGeom prst="rect">
            <a:avLst/>
          </a:prstGeom>
        </p:spPr>
      </p:pic>
      <p:sp>
        <p:nvSpPr>
          <p:cNvPr id="11" name="Thought Bubble: Cloud 10">
            <a:extLst>
              <a:ext uri="{FF2B5EF4-FFF2-40B4-BE49-F238E27FC236}">
                <a16:creationId xmlns:a16="http://schemas.microsoft.com/office/drawing/2014/main" id="{0485929E-0E5E-4BEF-9437-3F1293F1E516}"/>
              </a:ext>
            </a:extLst>
          </p:cNvPr>
          <p:cNvSpPr/>
          <p:nvPr/>
        </p:nvSpPr>
        <p:spPr>
          <a:xfrm>
            <a:off x="5319756" y="895075"/>
            <a:ext cx="2532888" cy="1216153"/>
          </a:xfrm>
          <a:prstGeom prst="cloudCallout">
            <a:avLst>
              <a:gd name="adj1" fmla="val -74634"/>
              <a:gd name="adj2" fmla="val 13401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Babel Input -arrow function</a:t>
            </a:r>
            <a:endParaRPr lang="uk-UA" dirty="0"/>
          </a:p>
        </p:txBody>
      </p:sp>
      <p:sp>
        <p:nvSpPr>
          <p:cNvPr id="12" name="Thought Bubble: Cloud 11">
            <a:extLst>
              <a:ext uri="{FF2B5EF4-FFF2-40B4-BE49-F238E27FC236}">
                <a16:creationId xmlns:a16="http://schemas.microsoft.com/office/drawing/2014/main" id="{1EF13E75-917D-4B29-AFD4-5949BE910F91}"/>
              </a:ext>
            </a:extLst>
          </p:cNvPr>
          <p:cNvSpPr/>
          <p:nvPr/>
        </p:nvSpPr>
        <p:spPr>
          <a:xfrm>
            <a:off x="3361182" y="3284982"/>
            <a:ext cx="2532888" cy="1216153"/>
          </a:xfrm>
          <a:prstGeom prst="cloudCallout">
            <a:avLst>
              <a:gd name="adj1" fmla="val -62349"/>
              <a:gd name="adj2" fmla="val 50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Babel Output -ES5 equivalent</a:t>
            </a:r>
            <a:endParaRPr lang="uk-UA" dirty="0"/>
          </a:p>
        </p:txBody>
      </p:sp>
      <p:grpSp>
        <p:nvGrpSpPr>
          <p:cNvPr id="6" name="Group 5">
            <a:extLst>
              <a:ext uri="{FF2B5EF4-FFF2-40B4-BE49-F238E27FC236}">
                <a16:creationId xmlns:a16="http://schemas.microsoft.com/office/drawing/2014/main" id="{2D88E69E-5B6F-446B-8E6D-E9B99285802D}"/>
              </a:ext>
            </a:extLst>
          </p:cNvPr>
          <p:cNvGrpSpPr/>
          <p:nvPr/>
        </p:nvGrpSpPr>
        <p:grpSpPr>
          <a:xfrm>
            <a:off x="5894070" y="3515868"/>
            <a:ext cx="403860" cy="850248"/>
            <a:chOff x="5894070" y="3515868"/>
            <a:chExt cx="403860" cy="850248"/>
          </a:xfrm>
        </p:grpSpPr>
        <p:sp>
          <p:nvSpPr>
            <p:cNvPr id="7" name="Arrow: Down 6">
              <a:extLst>
                <a:ext uri="{FF2B5EF4-FFF2-40B4-BE49-F238E27FC236}">
                  <a16:creationId xmlns:a16="http://schemas.microsoft.com/office/drawing/2014/main" id="{3494C654-DC5E-4CC6-B83C-4FD01DC203C4}"/>
                </a:ext>
              </a:extLst>
            </p:cNvPr>
            <p:cNvSpPr/>
            <p:nvPr/>
          </p:nvSpPr>
          <p:spPr>
            <a:xfrm>
              <a:off x="5894070" y="3515868"/>
              <a:ext cx="403860" cy="850248"/>
            </a:xfrm>
            <a:prstGeom prst="downArrow">
              <a:avLst/>
            </a:prstGeom>
            <a:solidFill>
              <a:srgbClr val="7F7F7F"/>
            </a:solidFill>
            <a:ln>
              <a:solidFill>
                <a:srgbClr val="BFBFBF"/>
              </a:solidFill>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uk-UA" dirty="0">
                <a:solidFill>
                  <a:schemeClr val="tx1"/>
                </a:solidFill>
              </a:endParaRPr>
            </a:p>
          </p:txBody>
        </p:sp>
        <p:pic>
          <p:nvPicPr>
            <p:cNvPr id="1034" name="Picture 10" descr="Webpack Babel | Drupal.org">
              <a:extLst>
                <a:ext uri="{FF2B5EF4-FFF2-40B4-BE49-F238E27FC236}">
                  <a16:creationId xmlns:a16="http://schemas.microsoft.com/office/drawing/2014/main" id="{06362572-A03B-41E0-91E8-59A367EB799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5400000">
              <a:off x="5868061" y="3790761"/>
              <a:ext cx="455878" cy="17819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7381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par>
                          <p:cTn id="12" fill="hold">
                            <p:stCondLst>
                              <p:cond delay="0"/>
                            </p:stCondLst>
                            <p:childTnLst>
                              <p:par>
                                <p:cTn id="13" presetID="22" presetClass="entr" presetSubtype="4"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11"/>
                                        </p:tgtEl>
                                        <p:attrNameLst>
                                          <p:attrName>style.visibility</p:attrName>
                                        </p:attrNameLst>
                                      </p:cBhvr>
                                      <p:to>
                                        <p:strVal val="hidden"/>
                                      </p:to>
                                    </p:set>
                                  </p:childTnLst>
                                </p:cTn>
                              </p:par>
                            </p:childTnLst>
                          </p:cTn>
                        </p:par>
                        <p:par>
                          <p:cTn id="20" fill="hold">
                            <p:stCondLst>
                              <p:cond delay="0"/>
                            </p:stCondLst>
                            <p:childTnLst>
                              <p:par>
                                <p:cTn id="21" presetID="22" presetClass="entr" presetSubtype="1"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500"/>
                                        <p:tgtEl>
                                          <p:spTgt spid="6"/>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par>
                          <p:cTn id="27" fill="hold">
                            <p:stCondLst>
                              <p:cond delay="500"/>
                            </p:stCondLst>
                            <p:childTnLst>
                              <p:par>
                                <p:cTn id="28" presetID="22" presetClass="entr" presetSubtype="4"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down)">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B172A-86D3-4B9F-948D-C9A6A6B6CB44}"/>
              </a:ext>
            </a:extLst>
          </p:cNvPr>
          <p:cNvSpPr>
            <a:spLocks noGrp="1"/>
          </p:cNvSpPr>
          <p:nvPr>
            <p:ph type="title"/>
          </p:nvPr>
        </p:nvSpPr>
        <p:spPr/>
        <p:txBody>
          <a:bodyPr lIns="0" anchor="t"/>
          <a:lstStyle/>
          <a:p>
            <a:r>
              <a:rPr lang="en-US" dirty="0">
                <a:latin typeface="Proxima Nova Black"/>
              </a:rPr>
              <a:t>Babel</a:t>
            </a:r>
            <a:endParaRPr lang="en-US" dirty="0"/>
          </a:p>
        </p:txBody>
      </p:sp>
      <p:sp>
        <p:nvSpPr>
          <p:cNvPr id="3" name="Text Placeholder 2">
            <a:extLst>
              <a:ext uri="{FF2B5EF4-FFF2-40B4-BE49-F238E27FC236}">
                <a16:creationId xmlns:a16="http://schemas.microsoft.com/office/drawing/2014/main" id="{3383AFE8-7088-407B-84B1-FDCAA9FA17EA}"/>
              </a:ext>
            </a:extLst>
          </p:cNvPr>
          <p:cNvSpPr>
            <a:spLocks noGrp="1"/>
          </p:cNvSpPr>
          <p:nvPr>
            <p:ph type="body" sz="quarter" idx="10"/>
          </p:nvPr>
        </p:nvSpPr>
        <p:spPr/>
        <p:txBody>
          <a:bodyPr/>
          <a:lstStyle/>
          <a:p>
            <a:pPr algn="just"/>
            <a:r>
              <a:rPr lang="en-US" b="0" i="0" dirty="0">
                <a:solidFill>
                  <a:srgbClr val="000000"/>
                </a:solidFill>
                <a:effectLst/>
                <a:latin typeface="Nunito" panose="020B0604020202020204" pitchFamily="2" charset="0"/>
              </a:rPr>
              <a:t>To work with </a:t>
            </a:r>
            <a:r>
              <a:rPr lang="en-US" b="0" i="0" dirty="0" err="1">
                <a:solidFill>
                  <a:srgbClr val="000000"/>
                </a:solidFill>
                <a:effectLst/>
                <a:latin typeface="Nunito" panose="020B0604020202020204" pitchFamily="2" charset="0"/>
              </a:rPr>
              <a:t>BabelJS</a:t>
            </a:r>
            <a:r>
              <a:rPr lang="en-US" b="0" i="0" dirty="0">
                <a:solidFill>
                  <a:srgbClr val="000000"/>
                </a:solidFill>
                <a:effectLst/>
                <a:latin typeface="Nunito" panose="020B0604020202020204" pitchFamily="2" charset="0"/>
              </a:rPr>
              <a:t> we need following setup −</a:t>
            </a:r>
          </a:p>
          <a:p>
            <a:pPr marL="342900" indent="-342900" algn="l">
              <a:buFont typeface="Arial" panose="020B0604020202020204" pitchFamily="34" charset="0"/>
              <a:buChar char="•"/>
            </a:pPr>
            <a:r>
              <a:rPr lang="en-US" b="0" i="0" dirty="0">
                <a:solidFill>
                  <a:srgbClr val="000000"/>
                </a:solidFill>
                <a:effectLst/>
                <a:latin typeface="Nunito" panose="020B0604020202020204" pitchFamily="2" charset="0"/>
              </a:rPr>
              <a:t>NodeJS</a:t>
            </a:r>
          </a:p>
          <a:p>
            <a:pPr marL="342900" indent="-342900" algn="l">
              <a:buFont typeface="Arial" panose="020B0604020202020204" pitchFamily="34" charset="0"/>
              <a:buChar char="•"/>
            </a:pPr>
            <a:r>
              <a:rPr lang="en-US" b="0" i="0" dirty="0" err="1">
                <a:solidFill>
                  <a:srgbClr val="000000"/>
                </a:solidFill>
                <a:effectLst/>
                <a:latin typeface="Nunito" panose="020B0604020202020204" pitchFamily="2" charset="0"/>
              </a:rPr>
              <a:t>Npm</a:t>
            </a:r>
            <a:endParaRPr lang="en-US" b="0" i="0" dirty="0">
              <a:solidFill>
                <a:srgbClr val="000000"/>
              </a:solidFill>
              <a:effectLst/>
              <a:latin typeface="Nunito" panose="020B0604020202020204" pitchFamily="2" charset="0"/>
            </a:endParaRPr>
          </a:p>
          <a:p>
            <a:pPr marL="342900" indent="-342900" algn="l">
              <a:buFont typeface="Arial" panose="020B0604020202020204" pitchFamily="34" charset="0"/>
              <a:buChar char="•"/>
            </a:pPr>
            <a:r>
              <a:rPr lang="en-US" b="0" i="0" dirty="0">
                <a:solidFill>
                  <a:srgbClr val="000000"/>
                </a:solidFill>
                <a:effectLst/>
                <a:latin typeface="Nunito" panose="020B0604020202020204" pitchFamily="2" charset="0"/>
              </a:rPr>
              <a:t>Babel-CLI</a:t>
            </a:r>
          </a:p>
          <a:p>
            <a:pPr marL="342900" indent="-342900" algn="l">
              <a:buFont typeface="Arial" panose="020B0604020202020204" pitchFamily="34" charset="0"/>
              <a:buChar char="•"/>
            </a:pPr>
            <a:r>
              <a:rPr lang="en-US" b="0" i="0" dirty="0">
                <a:solidFill>
                  <a:srgbClr val="000000"/>
                </a:solidFill>
                <a:effectLst/>
                <a:latin typeface="Nunito" panose="020B0604020202020204" pitchFamily="2" charset="0"/>
              </a:rPr>
              <a:t>Babel-Preset</a:t>
            </a:r>
          </a:p>
          <a:p>
            <a:pPr marL="342900" indent="-342900" algn="l">
              <a:buFont typeface="Arial" panose="020B0604020202020204" pitchFamily="34" charset="0"/>
              <a:buChar char="•"/>
            </a:pPr>
            <a:r>
              <a:rPr lang="en-US" b="0" i="0" dirty="0">
                <a:solidFill>
                  <a:srgbClr val="000000"/>
                </a:solidFill>
                <a:effectLst/>
                <a:latin typeface="Nunito" panose="020B0604020202020204" pitchFamily="2" charset="0"/>
              </a:rPr>
              <a:t>IDE for writing code</a:t>
            </a:r>
          </a:p>
          <a:p>
            <a:endParaRPr lang="en-US" dirty="0"/>
          </a:p>
          <a:p>
            <a:endParaRPr lang="en-US" dirty="0"/>
          </a:p>
          <a:p>
            <a:endParaRPr lang="en-US" dirty="0"/>
          </a:p>
          <a:p>
            <a:endParaRPr lang="en-US" dirty="0"/>
          </a:p>
          <a:p>
            <a:endParaRPr lang="en-US" dirty="0">
              <a:hlinkClick r:id="rId3"/>
            </a:endParaRPr>
          </a:p>
          <a:p>
            <a:endParaRPr lang="en-US" dirty="0">
              <a:hlinkClick r:id="rId3"/>
            </a:endParaRPr>
          </a:p>
          <a:p>
            <a:endParaRPr lang="en-US" dirty="0"/>
          </a:p>
          <a:p>
            <a:endParaRPr lang="en-US" dirty="0"/>
          </a:p>
        </p:txBody>
      </p:sp>
    </p:spTree>
    <p:extLst>
      <p:ext uri="{BB962C8B-B14F-4D97-AF65-F5344CB8AC3E}">
        <p14:creationId xmlns:p14="http://schemas.microsoft.com/office/powerpoint/2010/main" val="2733782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B172A-86D3-4B9F-948D-C9A6A6B6CB44}"/>
              </a:ext>
            </a:extLst>
          </p:cNvPr>
          <p:cNvSpPr>
            <a:spLocks noGrp="1"/>
          </p:cNvSpPr>
          <p:nvPr>
            <p:ph type="title"/>
          </p:nvPr>
        </p:nvSpPr>
        <p:spPr/>
        <p:txBody>
          <a:bodyPr lIns="0" anchor="t"/>
          <a:lstStyle/>
          <a:p>
            <a:r>
              <a:rPr lang="en-US" dirty="0">
                <a:latin typeface="Proxima Nova Black"/>
              </a:rPr>
              <a:t>Babel</a:t>
            </a:r>
            <a:endParaRPr lang="en-US" dirty="0"/>
          </a:p>
        </p:txBody>
      </p:sp>
      <p:sp>
        <p:nvSpPr>
          <p:cNvPr id="3" name="Text Placeholder 2">
            <a:extLst>
              <a:ext uri="{FF2B5EF4-FFF2-40B4-BE49-F238E27FC236}">
                <a16:creationId xmlns:a16="http://schemas.microsoft.com/office/drawing/2014/main" id="{3383AFE8-7088-407B-84B1-FDCAA9FA17EA}"/>
              </a:ext>
            </a:extLst>
          </p:cNvPr>
          <p:cNvSpPr>
            <a:spLocks noGrp="1"/>
          </p:cNvSpPr>
          <p:nvPr>
            <p:ph type="body" sz="quarter" idx="10"/>
          </p:nvPr>
        </p:nvSpPr>
        <p:spPr/>
        <p:txBody>
          <a:bodyPr/>
          <a:lstStyle/>
          <a:p>
            <a:r>
              <a:rPr lang="en-US" dirty="0"/>
              <a:t>Babel comes with a built-in CLI where the code can be easily compiled on the command line. It also has features like plugins and presets to be used along with the command making it easy to </a:t>
            </a:r>
            <a:r>
              <a:rPr lang="en-US" dirty="0" err="1"/>
              <a:t>transpile</a:t>
            </a:r>
            <a:r>
              <a:rPr lang="en-US" dirty="0"/>
              <a:t> the code at one go.</a:t>
            </a:r>
            <a:endParaRPr lang="en-US" dirty="0">
              <a:hlinkClick r:id="rId3"/>
            </a:endParaRPr>
          </a:p>
          <a:p>
            <a:endParaRPr lang="en-US" dirty="0">
              <a:hlinkClick r:id="rId3"/>
            </a:endParaRPr>
          </a:p>
          <a:p>
            <a:endParaRPr lang="en-US" dirty="0"/>
          </a:p>
          <a:p>
            <a:endParaRPr lang="en-US" dirty="0"/>
          </a:p>
        </p:txBody>
      </p:sp>
      <p:pic>
        <p:nvPicPr>
          <p:cNvPr id="4" name="Picture 3">
            <a:extLst>
              <a:ext uri="{FF2B5EF4-FFF2-40B4-BE49-F238E27FC236}">
                <a16:creationId xmlns:a16="http://schemas.microsoft.com/office/drawing/2014/main" id="{0376D9A0-8913-4E50-A870-0C98EB9D34CD}"/>
              </a:ext>
            </a:extLst>
          </p:cNvPr>
          <p:cNvPicPr>
            <a:picLocks noChangeAspect="1"/>
          </p:cNvPicPr>
          <p:nvPr/>
        </p:nvPicPr>
        <p:blipFill rotWithShape="1">
          <a:blip r:embed="rId4"/>
          <a:srcRect r="31493" b="-1556"/>
          <a:stretch/>
        </p:blipFill>
        <p:spPr>
          <a:xfrm>
            <a:off x="685800" y="3429000"/>
            <a:ext cx="10820400" cy="685800"/>
          </a:xfrm>
          <a:prstGeom prst="rect">
            <a:avLst/>
          </a:prstGeom>
        </p:spPr>
      </p:pic>
    </p:spTree>
    <p:extLst>
      <p:ext uri="{BB962C8B-B14F-4D97-AF65-F5344CB8AC3E}">
        <p14:creationId xmlns:p14="http://schemas.microsoft.com/office/powerpoint/2010/main" val="3092178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B172A-86D3-4B9F-948D-C9A6A6B6CB44}"/>
              </a:ext>
            </a:extLst>
          </p:cNvPr>
          <p:cNvSpPr>
            <a:spLocks noGrp="1"/>
          </p:cNvSpPr>
          <p:nvPr>
            <p:ph type="title"/>
          </p:nvPr>
        </p:nvSpPr>
        <p:spPr/>
        <p:txBody>
          <a:bodyPr lIns="0" anchor="t"/>
          <a:lstStyle/>
          <a:p>
            <a:r>
              <a:rPr lang="en-US" dirty="0">
                <a:latin typeface="Proxima Nova Black"/>
              </a:rPr>
              <a:t>Babel</a:t>
            </a:r>
            <a:endParaRPr lang="en-US" dirty="0"/>
          </a:p>
        </p:txBody>
      </p:sp>
      <p:sp>
        <p:nvSpPr>
          <p:cNvPr id="3" name="Text Placeholder 2">
            <a:extLst>
              <a:ext uri="{FF2B5EF4-FFF2-40B4-BE49-F238E27FC236}">
                <a16:creationId xmlns:a16="http://schemas.microsoft.com/office/drawing/2014/main" id="{3383AFE8-7088-407B-84B1-FDCAA9FA17EA}"/>
              </a:ext>
            </a:extLst>
          </p:cNvPr>
          <p:cNvSpPr>
            <a:spLocks noGrp="1"/>
          </p:cNvSpPr>
          <p:nvPr>
            <p:ph type="body" sz="quarter" idx="10"/>
          </p:nvPr>
        </p:nvSpPr>
        <p:spPr>
          <a:xfrm>
            <a:off x="685800" y="1829569"/>
            <a:ext cx="5862484" cy="3429000"/>
          </a:xfrm>
        </p:spPr>
        <p:txBody>
          <a:bodyPr/>
          <a:lstStyle/>
          <a:p>
            <a:r>
              <a:rPr lang="en-US" dirty="0"/>
              <a:t>Babel-Plugins</a:t>
            </a:r>
          </a:p>
          <a:p>
            <a:r>
              <a:rPr lang="en-US" dirty="0"/>
              <a:t>Plugins are config details for Babel to </a:t>
            </a:r>
            <a:r>
              <a:rPr lang="en-US" dirty="0" err="1"/>
              <a:t>transpile</a:t>
            </a:r>
            <a:r>
              <a:rPr lang="en-US" dirty="0"/>
              <a:t> the code. Babel supports a number of plugins, which can be used individually, if we know the environment in which the code will execute.</a:t>
            </a:r>
          </a:p>
          <a:p>
            <a:endParaRPr lang="en-US" dirty="0"/>
          </a:p>
          <a:p>
            <a:endParaRPr lang="en-US" dirty="0"/>
          </a:p>
          <a:p>
            <a:endParaRPr lang="en-US" dirty="0"/>
          </a:p>
          <a:p>
            <a:endParaRPr lang="en-US" dirty="0"/>
          </a:p>
          <a:p>
            <a:endParaRPr lang="en-US" dirty="0">
              <a:hlinkClick r:id="rId3"/>
            </a:endParaRPr>
          </a:p>
          <a:p>
            <a:endParaRPr lang="en-US" dirty="0">
              <a:hlinkClick r:id="rId3"/>
            </a:endParaRPr>
          </a:p>
          <a:p>
            <a:endParaRPr lang="en-US" dirty="0"/>
          </a:p>
          <a:p>
            <a:endParaRPr lang="en-US" dirty="0"/>
          </a:p>
        </p:txBody>
      </p:sp>
      <p:pic>
        <p:nvPicPr>
          <p:cNvPr id="2050" name="Picture 2" descr="Add Plugin Babelrc">
            <a:extLst>
              <a:ext uri="{FF2B5EF4-FFF2-40B4-BE49-F238E27FC236}">
                <a16:creationId xmlns:a16="http://schemas.microsoft.com/office/drawing/2014/main" id="{CD9E20D4-E6C7-8848-344C-9757C6ABB9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3477" y="2314575"/>
            <a:ext cx="4429125" cy="11144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14E73962-D24A-A7EC-AF42-D9F5A21FB0D8}"/>
              </a:ext>
            </a:extLst>
          </p:cNvPr>
          <p:cNvPicPr>
            <a:picLocks noChangeAspect="1"/>
          </p:cNvPicPr>
          <p:nvPr/>
        </p:nvPicPr>
        <p:blipFill>
          <a:blip r:embed="rId5"/>
          <a:stretch>
            <a:fillRect/>
          </a:stretch>
        </p:blipFill>
        <p:spPr>
          <a:xfrm>
            <a:off x="1330908" y="3890576"/>
            <a:ext cx="3949015" cy="1967530"/>
          </a:xfrm>
          <a:prstGeom prst="rect">
            <a:avLst/>
          </a:prstGeom>
        </p:spPr>
      </p:pic>
      <p:sp>
        <p:nvSpPr>
          <p:cNvPr id="11" name="Arrow: Right 10">
            <a:extLst>
              <a:ext uri="{FF2B5EF4-FFF2-40B4-BE49-F238E27FC236}">
                <a16:creationId xmlns:a16="http://schemas.microsoft.com/office/drawing/2014/main" id="{1BBC2559-0D34-967C-BC73-25D405216D9E}"/>
              </a:ext>
            </a:extLst>
          </p:cNvPr>
          <p:cNvSpPr/>
          <p:nvPr/>
        </p:nvSpPr>
        <p:spPr>
          <a:xfrm>
            <a:off x="5496232" y="450139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13" name="Picture 12">
            <a:extLst>
              <a:ext uri="{FF2B5EF4-FFF2-40B4-BE49-F238E27FC236}">
                <a16:creationId xmlns:a16="http://schemas.microsoft.com/office/drawing/2014/main" id="{E14190E5-2571-9A16-FB6A-6E18A02C4804}"/>
              </a:ext>
            </a:extLst>
          </p:cNvPr>
          <p:cNvPicPr>
            <a:picLocks noChangeAspect="1"/>
          </p:cNvPicPr>
          <p:nvPr/>
        </p:nvPicPr>
        <p:blipFill>
          <a:blip r:embed="rId6"/>
          <a:stretch>
            <a:fillRect/>
          </a:stretch>
        </p:blipFill>
        <p:spPr>
          <a:xfrm>
            <a:off x="7244070" y="3969466"/>
            <a:ext cx="2647950" cy="1809750"/>
          </a:xfrm>
          <a:prstGeom prst="rect">
            <a:avLst/>
          </a:prstGeom>
        </p:spPr>
      </p:pic>
    </p:spTree>
    <p:extLst>
      <p:ext uri="{BB962C8B-B14F-4D97-AF65-F5344CB8AC3E}">
        <p14:creationId xmlns:p14="http://schemas.microsoft.com/office/powerpoint/2010/main" val="722412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B172A-86D3-4B9F-948D-C9A6A6B6CB44}"/>
              </a:ext>
            </a:extLst>
          </p:cNvPr>
          <p:cNvSpPr>
            <a:spLocks noGrp="1"/>
          </p:cNvSpPr>
          <p:nvPr>
            <p:ph type="title"/>
          </p:nvPr>
        </p:nvSpPr>
        <p:spPr/>
        <p:txBody>
          <a:bodyPr lIns="0" anchor="t"/>
          <a:lstStyle/>
          <a:p>
            <a:r>
              <a:rPr lang="en-US" dirty="0">
                <a:latin typeface="Proxima Nova Black"/>
              </a:rPr>
              <a:t>Babel</a:t>
            </a:r>
            <a:endParaRPr lang="en-US" dirty="0"/>
          </a:p>
        </p:txBody>
      </p:sp>
      <p:sp>
        <p:nvSpPr>
          <p:cNvPr id="3" name="Text Placeholder 2">
            <a:extLst>
              <a:ext uri="{FF2B5EF4-FFF2-40B4-BE49-F238E27FC236}">
                <a16:creationId xmlns:a16="http://schemas.microsoft.com/office/drawing/2014/main" id="{3383AFE8-7088-407B-84B1-FDCAA9FA17EA}"/>
              </a:ext>
            </a:extLst>
          </p:cNvPr>
          <p:cNvSpPr>
            <a:spLocks noGrp="1"/>
          </p:cNvSpPr>
          <p:nvPr>
            <p:ph type="body" sz="quarter" idx="10"/>
          </p:nvPr>
        </p:nvSpPr>
        <p:spPr>
          <a:xfrm>
            <a:off x="685799" y="2057400"/>
            <a:ext cx="6757219" cy="3429000"/>
          </a:xfrm>
        </p:spPr>
        <p:txBody>
          <a:bodyPr/>
          <a:lstStyle/>
          <a:p>
            <a:r>
              <a:rPr lang="en-US" dirty="0"/>
              <a:t>Babel-Presets</a:t>
            </a:r>
          </a:p>
          <a:p>
            <a:r>
              <a:rPr lang="en-US" dirty="0"/>
              <a:t>Babel presets are a set of plugins, i.e., config details to the babel-</a:t>
            </a:r>
            <a:r>
              <a:rPr lang="en-US" dirty="0" err="1"/>
              <a:t>transpiler</a:t>
            </a:r>
            <a:r>
              <a:rPr lang="en-US" dirty="0"/>
              <a:t> that instruct Babel to </a:t>
            </a:r>
            <a:r>
              <a:rPr lang="en-US" dirty="0" err="1"/>
              <a:t>transpile</a:t>
            </a:r>
            <a:r>
              <a:rPr lang="en-US" dirty="0"/>
              <a:t> in a specific mode. We need to use presets, which has the environment in which we want the code to be converted. For example, </a:t>
            </a:r>
            <a:r>
              <a:rPr lang="en-US" dirty="0">
                <a:solidFill>
                  <a:srgbClr val="FF0000"/>
                </a:solidFill>
              </a:rPr>
              <a:t>es2015</a:t>
            </a:r>
            <a:r>
              <a:rPr lang="en-US" dirty="0"/>
              <a:t> preset will convert the code to </a:t>
            </a:r>
            <a:r>
              <a:rPr lang="en-US" dirty="0">
                <a:solidFill>
                  <a:srgbClr val="FF0000"/>
                </a:solidFill>
              </a:rPr>
              <a:t>es5</a:t>
            </a:r>
            <a:r>
              <a:rPr lang="en-US" dirty="0"/>
              <a:t>.</a:t>
            </a:r>
          </a:p>
        </p:txBody>
      </p:sp>
      <p:pic>
        <p:nvPicPr>
          <p:cNvPr id="1026" name="Picture 2" descr="Json Object">
            <a:extLst>
              <a:ext uri="{FF2B5EF4-FFF2-40B4-BE49-F238E27FC236}">
                <a16:creationId xmlns:a16="http://schemas.microsoft.com/office/drawing/2014/main" id="{B0A3B5BE-1E48-7077-578B-980A670D6A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4454" y="2544097"/>
            <a:ext cx="4151746" cy="2455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308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B172A-86D3-4B9F-948D-C9A6A6B6CB44}"/>
              </a:ext>
            </a:extLst>
          </p:cNvPr>
          <p:cNvSpPr>
            <a:spLocks noGrp="1"/>
          </p:cNvSpPr>
          <p:nvPr>
            <p:ph type="title"/>
          </p:nvPr>
        </p:nvSpPr>
        <p:spPr/>
        <p:txBody>
          <a:bodyPr lIns="0" anchor="t"/>
          <a:lstStyle/>
          <a:p>
            <a:r>
              <a:rPr lang="en-US" dirty="0">
                <a:latin typeface="Proxima Nova Black"/>
              </a:rPr>
              <a:t>Babel</a:t>
            </a:r>
            <a:endParaRPr lang="en-US" dirty="0"/>
          </a:p>
        </p:txBody>
      </p:sp>
      <p:sp>
        <p:nvSpPr>
          <p:cNvPr id="3" name="Text Placeholder 2">
            <a:extLst>
              <a:ext uri="{FF2B5EF4-FFF2-40B4-BE49-F238E27FC236}">
                <a16:creationId xmlns:a16="http://schemas.microsoft.com/office/drawing/2014/main" id="{3383AFE8-7088-407B-84B1-FDCAA9FA17EA}"/>
              </a:ext>
            </a:extLst>
          </p:cNvPr>
          <p:cNvSpPr>
            <a:spLocks noGrp="1"/>
          </p:cNvSpPr>
          <p:nvPr>
            <p:ph type="body" sz="quarter" idx="10"/>
          </p:nvPr>
        </p:nvSpPr>
        <p:spPr>
          <a:xfrm>
            <a:off x="685800" y="2057400"/>
            <a:ext cx="10820400" cy="3429000"/>
          </a:xfrm>
        </p:spPr>
        <p:txBody>
          <a:bodyPr/>
          <a:lstStyle/>
          <a:p>
            <a:r>
              <a:rPr lang="en-US" dirty="0"/>
              <a:t>Babel has two parallel config file formats, which can be used together, or independently.</a:t>
            </a:r>
          </a:p>
          <a:p>
            <a:pPr marL="342900" indent="-342900">
              <a:buFont typeface="Arial" panose="020B0604020202020204" pitchFamily="34" charset="0"/>
              <a:buChar char="•"/>
            </a:pPr>
            <a:r>
              <a:rPr lang="en-US" dirty="0"/>
              <a:t>Project-wide configuration</a:t>
            </a:r>
          </a:p>
          <a:p>
            <a:pPr marL="800100" lvl="1" indent="-342900">
              <a:buFont typeface="Courier New" panose="02070309020205020404" pitchFamily="49" charset="0"/>
              <a:buChar char="o"/>
            </a:pPr>
            <a:r>
              <a:rPr lang="en-US" dirty="0" err="1">
                <a:solidFill>
                  <a:srgbClr val="FF0000"/>
                </a:solidFill>
              </a:rPr>
              <a:t>babel.config.json</a:t>
            </a:r>
            <a:r>
              <a:rPr lang="en-US" dirty="0"/>
              <a:t> files, with the different extensions</a:t>
            </a:r>
          </a:p>
          <a:p>
            <a:pPr marL="342900" indent="-342900">
              <a:buFont typeface="Arial" panose="020B0604020202020204" pitchFamily="34" charset="0"/>
              <a:buChar char="•"/>
            </a:pPr>
            <a:r>
              <a:rPr lang="en-US" dirty="0"/>
              <a:t>File-relative configuration</a:t>
            </a:r>
          </a:p>
          <a:p>
            <a:pPr marL="800100" lvl="1" indent="-342900">
              <a:buFont typeface="Courier New" panose="02070309020205020404" pitchFamily="49" charset="0"/>
              <a:buChar char="o"/>
            </a:pPr>
            <a:r>
              <a:rPr lang="en-US" dirty="0">
                <a:solidFill>
                  <a:srgbClr val="FF0000"/>
                </a:solidFill>
              </a:rPr>
              <a:t>.</a:t>
            </a:r>
            <a:r>
              <a:rPr lang="en-US" dirty="0" err="1">
                <a:solidFill>
                  <a:srgbClr val="FF0000"/>
                </a:solidFill>
              </a:rPr>
              <a:t>babelrc.json</a:t>
            </a:r>
            <a:r>
              <a:rPr lang="en-US" dirty="0"/>
              <a:t> files, with the different extensions</a:t>
            </a:r>
          </a:p>
          <a:p>
            <a:pPr marL="800100" lvl="1" indent="-342900">
              <a:buFont typeface="Courier New" panose="02070309020205020404" pitchFamily="49" charset="0"/>
              <a:buChar char="o"/>
            </a:pPr>
            <a:r>
              <a:rPr lang="en-US" dirty="0" err="1">
                <a:solidFill>
                  <a:srgbClr val="FF0000"/>
                </a:solidFill>
              </a:rPr>
              <a:t>package.json</a:t>
            </a:r>
            <a:r>
              <a:rPr lang="en-US" dirty="0"/>
              <a:t> files with a "babel" key</a:t>
            </a:r>
          </a:p>
          <a:p>
            <a:endParaRPr lang="en-US" dirty="0"/>
          </a:p>
          <a:p>
            <a:endParaRPr lang="en-US" dirty="0"/>
          </a:p>
          <a:p>
            <a:endParaRPr lang="en-US" dirty="0"/>
          </a:p>
          <a:p>
            <a:endParaRPr lang="en-US" dirty="0">
              <a:hlinkClick r:id="rId3"/>
            </a:endParaRPr>
          </a:p>
          <a:p>
            <a:endParaRPr lang="en-US" dirty="0">
              <a:hlinkClick r:id="rId3"/>
            </a:endParaRPr>
          </a:p>
          <a:p>
            <a:endParaRPr lang="en-US" dirty="0"/>
          </a:p>
          <a:p>
            <a:endParaRPr lang="en-US" dirty="0"/>
          </a:p>
        </p:txBody>
      </p:sp>
    </p:spTree>
    <p:extLst>
      <p:ext uri="{BB962C8B-B14F-4D97-AF65-F5344CB8AC3E}">
        <p14:creationId xmlns:p14="http://schemas.microsoft.com/office/powerpoint/2010/main" val="1709907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B172A-86D3-4B9F-948D-C9A6A6B6CB44}"/>
              </a:ext>
            </a:extLst>
          </p:cNvPr>
          <p:cNvSpPr>
            <a:spLocks noGrp="1"/>
          </p:cNvSpPr>
          <p:nvPr>
            <p:ph type="title"/>
          </p:nvPr>
        </p:nvSpPr>
        <p:spPr/>
        <p:txBody>
          <a:bodyPr lIns="0" anchor="t"/>
          <a:lstStyle/>
          <a:p>
            <a:r>
              <a:rPr lang="en-US" dirty="0">
                <a:latin typeface="Proxima Nova Black"/>
              </a:rPr>
              <a:t>Babel</a:t>
            </a:r>
            <a:endParaRPr lang="en-US" dirty="0"/>
          </a:p>
        </p:txBody>
      </p:sp>
      <p:sp>
        <p:nvSpPr>
          <p:cNvPr id="3" name="Text Placeholder 2">
            <a:extLst>
              <a:ext uri="{FF2B5EF4-FFF2-40B4-BE49-F238E27FC236}">
                <a16:creationId xmlns:a16="http://schemas.microsoft.com/office/drawing/2014/main" id="{3383AFE8-7088-407B-84B1-FDCAA9FA17EA}"/>
              </a:ext>
            </a:extLst>
          </p:cNvPr>
          <p:cNvSpPr>
            <a:spLocks noGrp="1"/>
          </p:cNvSpPr>
          <p:nvPr>
            <p:ph type="body" sz="quarter" idx="10"/>
          </p:nvPr>
        </p:nvSpPr>
        <p:spPr>
          <a:xfrm>
            <a:off x="685800" y="2020824"/>
            <a:ext cx="10820400" cy="3429000"/>
          </a:xfrm>
        </p:spPr>
        <p:txBody>
          <a:bodyPr/>
          <a:lstStyle/>
          <a:p>
            <a:r>
              <a:rPr lang="en-US" dirty="0" err="1">
                <a:solidFill>
                  <a:srgbClr val="FF0000"/>
                </a:solidFill>
              </a:rPr>
              <a:t>babel.config.json</a:t>
            </a:r>
            <a:r>
              <a:rPr lang="en-US" dirty="0">
                <a:solidFill>
                  <a:srgbClr val="FF0000"/>
                </a:solidFill>
              </a:rPr>
              <a:t> </a:t>
            </a:r>
            <a:r>
              <a:rPr lang="en-US" dirty="0"/>
              <a:t>and </a:t>
            </a:r>
            <a:r>
              <a:rPr lang="en-US" dirty="0">
                <a:solidFill>
                  <a:srgbClr val="FF0000"/>
                </a:solidFill>
              </a:rPr>
              <a:t>.</a:t>
            </a:r>
            <a:r>
              <a:rPr lang="en-US" dirty="0" err="1">
                <a:solidFill>
                  <a:srgbClr val="FF0000"/>
                </a:solidFill>
              </a:rPr>
              <a:t>babelrc.json</a:t>
            </a:r>
            <a:endParaRPr lang="en-US" dirty="0">
              <a:solidFill>
                <a:srgbClr val="FF0000"/>
              </a:solidFill>
            </a:endParaRPr>
          </a:p>
          <a:p>
            <a:endParaRPr lang="en-US" dirty="0">
              <a:solidFill>
                <a:srgbClr val="FF0000"/>
              </a:solidFill>
            </a:endParaRPr>
          </a:p>
          <a:p>
            <a:endParaRPr lang="en-US" dirty="0"/>
          </a:p>
          <a:p>
            <a:endParaRPr lang="en-US" dirty="0">
              <a:hlinkClick r:id="rId3"/>
            </a:endParaRPr>
          </a:p>
          <a:p>
            <a:endParaRPr lang="en-US" dirty="0">
              <a:hlinkClick r:id="rId3"/>
            </a:endParaRPr>
          </a:p>
          <a:p>
            <a:endParaRPr lang="en-US" dirty="0"/>
          </a:p>
          <a:p>
            <a:endParaRPr lang="en-US" dirty="0"/>
          </a:p>
        </p:txBody>
      </p:sp>
      <p:pic>
        <p:nvPicPr>
          <p:cNvPr id="9" name="Picture 8">
            <a:extLst>
              <a:ext uri="{FF2B5EF4-FFF2-40B4-BE49-F238E27FC236}">
                <a16:creationId xmlns:a16="http://schemas.microsoft.com/office/drawing/2014/main" id="{6E90F328-6FA4-4A33-A072-0E7F523CA176}"/>
              </a:ext>
            </a:extLst>
          </p:cNvPr>
          <p:cNvPicPr>
            <a:picLocks noChangeAspect="1"/>
          </p:cNvPicPr>
          <p:nvPr/>
        </p:nvPicPr>
        <p:blipFill rotWithShape="1">
          <a:blip r:embed="rId4"/>
          <a:srcRect r="10551"/>
          <a:stretch/>
        </p:blipFill>
        <p:spPr>
          <a:xfrm>
            <a:off x="685800" y="2982849"/>
            <a:ext cx="10820400" cy="1504950"/>
          </a:xfrm>
          <a:prstGeom prst="rect">
            <a:avLst/>
          </a:prstGeom>
        </p:spPr>
      </p:pic>
    </p:spTree>
    <p:extLst>
      <p:ext uri="{BB962C8B-B14F-4D97-AF65-F5344CB8AC3E}">
        <p14:creationId xmlns:p14="http://schemas.microsoft.com/office/powerpoint/2010/main" val="126117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C0B500B5-796F-C947-88F5-A479E632DC75}"/>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1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444DEE5D-51F1-4029-8FDB-DB417F7B394A}"/>
    </a:ext>
  </a:extLst>
</a:theme>
</file>

<file path=ppt/theme/theme5.xml><?xml version="1.0" encoding="utf-8"?>
<a:theme xmlns:a="http://schemas.openxmlformats.org/drawingml/2006/main" name="1_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0103479C-70CD-40C7-BA0E-A151EE336BCC}"/>
    </a:ext>
  </a:extLst>
</a:theme>
</file>

<file path=ppt/theme/theme6.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SoftServeTemplate_White</Template>
  <TotalTime>43</TotalTime>
  <Words>299</Words>
  <Application>Microsoft Office PowerPoint</Application>
  <PresentationFormat>Widescreen</PresentationFormat>
  <Paragraphs>78</Paragraphs>
  <Slides>10</Slides>
  <Notes>8</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10</vt:i4>
      </vt:variant>
    </vt:vector>
  </HeadingPairs>
  <TitlesOfParts>
    <vt:vector size="23" baseType="lpstr">
      <vt:lpstr>Arial</vt:lpstr>
      <vt:lpstr>Calibri</vt:lpstr>
      <vt:lpstr>Calibri Light</vt:lpstr>
      <vt:lpstr>Courier New</vt:lpstr>
      <vt:lpstr>Nunito</vt:lpstr>
      <vt:lpstr>Open Sans</vt:lpstr>
      <vt:lpstr>Proxima Nova Black</vt:lpstr>
      <vt:lpstr>LIGHT-THEME</vt:lpstr>
      <vt:lpstr>Custom Design</vt:lpstr>
      <vt:lpstr>DARK THEME</vt:lpstr>
      <vt:lpstr>1_DARK THEME</vt:lpstr>
      <vt:lpstr>1_LIGHT-THEME</vt:lpstr>
      <vt:lpstr>2_DARK THEME</vt:lpstr>
      <vt:lpstr>React Online Marathon  </vt:lpstr>
      <vt:lpstr>Tools</vt:lpstr>
      <vt:lpstr>Babel</vt:lpstr>
      <vt:lpstr>Babel</vt:lpstr>
      <vt:lpstr>Babel</vt:lpstr>
      <vt:lpstr>Babel</vt:lpstr>
      <vt:lpstr>Babel</vt:lpstr>
      <vt:lpstr>Babel</vt:lpstr>
      <vt:lpstr>Babel</vt:lpstr>
      <vt:lpstr>Babel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Mykhaylo Plesha</dc:creator>
  <cp:lastModifiedBy>Mykhaylo Plesha</cp:lastModifiedBy>
  <cp:revision>419</cp:revision>
  <dcterms:created xsi:type="dcterms:W3CDTF">2020-06-21T09:39:58Z</dcterms:created>
  <dcterms:modified xsi:type="dcterms:W3CDTF">2022-11-26T17:39:29Z</dcterms:modified>
</cp:coreProperties>
</file>