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5" r:id="rId2"/>
    <p:sldMasterId id="2147483676" r:id="rId3"/>
    <p:sldMasterId id="2147483691" r:id="rId4"/>
    <p:sldMasterId id="2147483707" r:id="rId5"/>
    <p:sldMasterId id="2147483759" r:id="rId6"/>
  </p:sldMasterIdLst>
  <p:notesMasterIdLst>
    <p:notesMasterId r:id="rId15"/>
  </p:notesMasterIdLst>
  <p:sldIdLst>
    <p:sldId id="330" r:id="rId7"/>
    <p:sldId id="316" r:id="rId8"/>
    <p:sldId id="332" r:id="rId9"/>
    <p:sldId id="333" r:id="rId10"/>
    <p:sldId id="336" r:id="rId11"/>
    <p:sldId id="337" r:id="rId12"/>
    <p:sldId id="338" r:id="rId13"/>
    <p:sldId id="3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35320-0F6B-44C4-1642-AB612B690BDF}" v="17" dt="2020-08-08T18:23:31.607"/>
    <p1510:client id="{97031177-5E1A-DE2F-ACB3-F019385E3400}" v="3" dt="2020-08-10T04:52:04.442"/>
    <p1510:client id="{AB513ACE-F27B-400E-AA3E-F1ADE0DEE3D7}" v="178" dt="2020-08-10T05:27:19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2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AE7E5-DED7-4214-B73A-A03D6D2EE2FB}" type="datetimeFigureOut">
              <a:rPr lang="uk-UA" smtClean="0"/>
              <a:t>11.12.2022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EE912-AA9D-47FB-8F23-33C801A58B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069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676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721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730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423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523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EE912-AA9D-47FB-8F23-33C801A58B0F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162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412737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594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712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469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526022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15995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25470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698483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7E20-A5D8-4CD1-BDA3-59776943C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7025C-6F49-4C3B-A7C2-358015CF2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D53A-081C-407A-BA78-01A43B88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11.12.2022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6B783-0F85-488E-9A54-69D889BA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24568-9AA6-46F9-A5C3-D1BF90A5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78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5651-09A6-42EF-91F9-9A526B13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434B-FBE4-4B7D-9FFD-5E9D004C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F479-BA52-482C-9756-6B1FEF62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11.12.2022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45BE-CE36-4F7F-9B9D-C74BD1F0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8785-23B1-42BB-B036-DBA2BCFC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4147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2B56-BB94-4336-9FBF-10719FA8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3A9B-214C-4FF1-9CB9-A6DDD0CF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0254-A214-4E94-8692-01E39AEB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11.12.2022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3B159-647E-4415-9138-F3E1CED6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04EE1-4274-4332-AA38-6C23817F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93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008289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C9C4-EF2F-468B-AF70-07866C1D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26CE-7BD5-47EB-A98D-C3F0E4F7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E1778-C3D4-4748-AD0D-AEF238F6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3F72D-271D-46A7-99A4-4DC72073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11.12.2022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F1539-4980-4B42-85E8-90FDACB0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6DEFB-D8AD-4919-BFDB-3B51796C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22510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BB9A-9887-4F09-8885-E8955C23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1F49A-3199-4E22-906B-64883C40B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7A490-1D40-4E61-BAA2-3DE22C20F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49518-EBBA-4FAA-93D5-33DF54E8D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9846D-7009-492F-88F0-AB006E50E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F7444-A7BD-438F-A392-7CEFBBFB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11.12.2022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F1FA70-03BF-4326-A9C9-41C7EE9F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06180-3E69-436C-AB87-26C8CF25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4584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B938-5716-4326-9D67-88E2E06E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C1981-3893-4BC5-AA0F-EBC41699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11.12.2022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5DEAF-9B47-4E5D-BA6C-BD282289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93D9B-D415-48D1-BA09-5F4CAD0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8511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42ADB-D9EB-4B41-A6E9-EE3488F7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11.12.2022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7D660-0CB0-45E8-9A04-61EF60AD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3B895-6265-4F8D-9577-C6643AE5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7881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F2FD-136C-45E0-9B97-66C3D686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CB37-194E-4FE3-A2FD-47F50ADF6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D74C8-5A29-4593-9E91-F71F7A3C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D8C62-A000-4B9C-A990-AA5E937E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11.12.2022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FD4E-F211-4F3A-BE93-E3E5EC50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53A14-ACD1-4661-ADC3-693976A3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5026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D871-14C3-46E0-B371-F51897CC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8230E-676E-4F55-A984-E593036EA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F5D70-3063-493B-B827-E7381A5E9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319C3-DBAD-4594-9495-170ADAE5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11.12.2022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5546C-F18C-47B2-B321-103B8849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211B0-E2AC-4212-9816-40120F2B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06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E024-84A6-4C65-8F4F-AB26D40A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0A0F2-8FDA-42E2-8F46-6ED44E920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8EDB-AFB8-4FA1-84FB-3DC3120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11.12.2022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0CB5-7FED-4DC4-86FE-F512A110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E32E7-A9C2-4AAD-AE4A-DE27A5A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03217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3C615-84DC-44F4-8B26-B7C97C06B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9E063-5B8F-4E09-B0A3-0131E6F3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4990-1E09-4098-A113-A2FD675D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83E4-1D12-4200-9FBE-F4AC590C6D01}" type="datetimeFigureOut">
              <a:rPr lang="uk-UA" smtClean="0"/>
              <a:t>11.12.2022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F8AF-F429-4B1B-8D2D-DCFB889C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A3DE-44A9-4C09-A2F9-539F8427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9972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9723333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77939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75085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965817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542347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78320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0320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285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3348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0307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49110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5962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63145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4422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1886710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5067807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5121887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2044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8620263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13857263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97334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159727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99514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933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43571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960875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21997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852681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39710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04689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1434253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5755676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093552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D835C-374B-43E4-BD6C-880204A7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31107-DDCF-41D3-89A2-B85F95F2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FA6A-ABBE-43EF-9304-D266C5B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44D46-EBEB-443B-A454-4F96CA387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00323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68075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1825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23684728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0475041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166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42365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25423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56875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28829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9843927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571030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8064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02210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53188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9764119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2102866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978777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2569020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</p:spTree>
    <p:extLst>
      <p:ext uri="{BB962C8B-B14F-4D97-AF65-F5344CB8AC3E}">
        <p14:creationId xmlns:p14="http://schemas.microsoft.com/office/powerpoint/2010/main" val="32587637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06391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275385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52389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7242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141423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5985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67901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920116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CLICK TO EDIT THE 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06131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590120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</a:t>
            </a:r>
            <a:r>
              <a:rPr lang="uk-UA"/>
              <a:t> С</a:t>
            </a:r>
            <a:r>
              <a:rPr lang="en-US"/>
              <a:t>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6512866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72941558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4822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</p:spTree>
    <p:extLst>
      <p:ext uri="{BB962C8B-B14F-4D97-AF65-F5344CB8AC3E}">
        <p14:creationId xmlns:p14="http://schemas.microsoft.com/office/powerpoint/2010/main" val="389296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74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753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18B01-56D3-434C-9C2F-3D40828C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FABB-4EC8-4BE5-B9C6-E2CE88EB5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5366-7845-446C-8D53-6CBDE382E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83E4-1D12-4200-9FBE-F4AC590C6D01}" type="datetimeFigureOut">
              <a:rPr lang="uk-UA" smtClean="0"/>
              <a:t>11.12.2022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72E7-9862-436A-ADAF-2A871974A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0E60-C837-4405-A68F-3E31936F9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1702-5BF0-4273-BB7D-9E93D474C8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036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3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755" r:id="rId15"/>
    <p:sldLayoutId id="2147483756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94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5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lint.or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typescriptlan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React Online Marathon</a:t>
            </a:r>
            <a:br>
              <a:rPr lang="en-US" b="1"/>
            </a:br>
            <a:br>
              <a:rPr lang="en-US" b="1"/>
            </a:b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99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676E-3749-4C08-B3C8-8E031CA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oxima Nova Black"/>
              </a:rPr>
              <a:t>Tools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936B7-D887-47A2-A434-D3487700A7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1266" name="Picture 2" descr="Ensure code quality; create your own ESLint rules | Theodo">
            <a:extLst>
              <a:ext uri="{FF2B5EF4-FFF2-40B4-BE49-F238E27FC236}">
                <a16:creationId xmlns:a16="http://schemas.microsoft.com/office/drawing/2014/main" id="{0679A7B6-7027-471B-ADE0-C8E29D8A7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55" y="2506027"/>
            <a:ext cx="3691890" cy="18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6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 err="1">
                <a:latin typeface="Proxima Nova Black"/>
              </a:rPr>
              <a:t>ESLint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ESLint</a:t>
            </a:r>
            <a:r>
              <a:rPr lang="en-US" dirty="0"/>
              <a:t> is a tool for identifying and reporting on patterns found in ECMAScript/JavaScript code, with the goal of making code more consistent and avoiding bugs.</a:t>
            </a:r>
            <a:endParaRPr lang="uk-UA" dirty="0"/>
          </a:p>
          <a:p>
            <a:r>
              <a:rPr lang="en-US" dirty="0"/>
              <a:t>In many ways, it is similar to:</a:t>
            </a:r>
          </a:p>
          <a:p>
            <a:endParaRPr lang="uk-UA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https://eslint.org/</a:t>
            </a:r>
            <a:endParaRPr lang="en-US" dirty="0"/>
          </a:p>
          <a:p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odeKit - JSLint">
            <a:extLst>
              <a:ext uri="{FF2B5EF4-FFF2-40B4-BE49-F238E27FC236}">
                <a16:creationId xmlns:a16="http://schemas.microsoft.com/office/drawing/2014/main" id="{DE8BB770-1843-4B0B-8578-2B147C905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00" y="3429000"/>
            <a:ext cx="2860106" cy="123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deKit - JSHint">
            <a:extLst>
              <a:ext uri="{FF2B5EF4-FFF2-40B4-BE49-F238E27FC236}">
                <a16:creationId xmlns:a16="http://schemas.microsoft.com/office/drawing/2014/main" id="{06615A9A-62A5-47E0-926B-C8DC1A89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21" y="3521467"/>
            <a:ext cx="2406006" cy="98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SLint (deprecated) - Visual Studio Marketplace">
            <a:extLst>
              <a:ext uri="{FF2B5EF4-FFF2-40B4-BE49-F238E27FC236}">
                <a16:creationId xmlns:a16="http://schemas.microsoft.com/office/drawing/2014/main" id="{7C086DE1-432E-482A-9851-089685BD9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842" y="3475233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3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 err="1">
                <a:latin typeface="Proxima Nova Black"/>
              </a:rPr>
              <a:t>ESLint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 err="1"/>
              <a:t>ESLint</a:t>
            </a:r>
            <a:r>
              <a:rPr lang="en-US" dirty="0"/>
              <a:t> statically analyzes code for correctness and style consistency of a set of rules.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3C956-FCBE-4812-9C63-BFEBC94625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2823788"/>
            <a:ext cx="10820400" cy="94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E2BC1-9362-4AD8-83F9-C74D50EEF99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4457699"/>
            <a:ext cx="10820400" cy="948112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760ACB1A-24F3-4B62-A4F1-F12201431757}"/>
              </a:ext>
            </a:extLst>
          </p:cNvPr>
          <p:cNvSpPr/>
          <p:nvPr/>
        </p:nvSpPr>
        <p:spPr>
          <a:xfrm>
            <a:off x="6220641" y="2057400"/>
            <a:ext cx="3077471" cy="1281381"/>
          </a:xfrm>
          <a:prstGeom prst="cloudCallout">
            <a:avLst>
              <a:gd name="adj1" fmla="val -79967"/>
              <a:gd name="adj2" fmla="val 4093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Bad: Using ==</a:t>
            </a:r>
            <a:endParaRPr lang="uk-UA" sz="2400" dirty="0">
              <a:solidFill>
                <a:srgbClr val="FF0000"/>
              </a:solidFill>
            </a:endParaRP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0F1258D4-C675-4909-A218-6ECC5803E577}"/>
              </a:ext>
            </a:extLst>
          </p:cNvPr>
          <p:cNvSpPr/>
          <p:nvPr/>
        </p:nvSpPr>
        <p:spPr>
          <a:xfrm>
            <a:off x="6352492" y="3474109"/>
            <a:ext cx="3077471" cy="1281381"/>
          </a:xfrm>
          <a:prstGeom prst="cloudCallout">
            <a:avLst>
              <a:gd name="adj1" fmla="val -79967"/>
              <a:gd name="adj2" fmla="val 4093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Good</a:t>
            </a:r>
            <a:endParaRPr lang="uk-UA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 err="1">
                <a:latin typeface="Proxima Nova Black"/>
              </a:rPr>
              <a:t>ESLint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/>
              <a:t>There are two primary ways to configure </a:t>
            </a:r>
            <a:r>
              <a:rPr lang="en-US" dirty="0" err="1"/>
              <a:t>ESLint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 Comments - use JavaScript comments to embed configuration information directly into a file</a:t>
            </a:r>
          </a:p>
          <a:p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EF192-717E-4051-A024-4CA394160F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3771900"/>
            <a:ext cx="10820400" cy="1181100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B80B103-7C01-4726-90B7-B5B0E86DCD31}"/>
              </a:ext>
            </a:extLst>
          </p:cNvPr>
          <p:cNvSpPr/>
          <p:nvPr/>
        </p:nvSpPr>
        <p:spPr>
          <a:xfrm>
            <a:off x="3683961" y="4575746"/>
            <a:ext cx="3077471" cy="1281381"/>
          </a:xfrm>
          <a:prstGeom prst="cloudCallout">
            <a:avLst>
              <a:gd name="adj1" fmla="val -68949"/>
              <a:gd name="adj2" fmla="val -3282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Bad: missed semicolon</a:t>
            </a:r>
            <a:endParaRPr lang="uk-UA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1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 err="1">
                <a:latin typeface="Proxima Nova Black"/>
              </a:rPr>
              <a:t>ESLint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r>
              <a:rPr lang="en-US" dirty="0"/>
              <a:t>There are two primary ways to configure </a:t>
            </a:r>
            <a:r>
              <a:rPr lang="en-US" dirty="0" err="1"/>
              <a:t>ESLint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Configuration Files - use a JavaScript, JSON or YAML file to specify configuration information for an entire directory and all of its subdirectories</a:t>
            </a:r>
          </a:p>
          <a:p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48D14-B1AE-4012-8E72-9B7F8A6DF5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3248025"/>
            <a:ext cx="10820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4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 err="1">
                <a:latin typeface="Proxima Nova Black"/>
              </a:rPr>
              <a:t>ESLint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96101-8C6A-4275-8037-180EA63FB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69" b="624"/>
          <a:stretch/>
        </p:blipFill>
        <p:spPr>
          <a:xfrm>
            <a:off x="685800" y="2057400"/>
            <a:ext cx="10820400" cy="51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172A-86D3-4B9F-948D-C9A6A6B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t"/>
          <a:lstStyle/>
          <a:p>
            <a:r>
              <a:rPr lang="en-US" dirty="0" err="1">
                <a:latin typeface="Proxima Nova Black"/>
              </a:rPr>
              <a:t>ESLint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3AFE8-7088-407B-84B1-FDCAA9FA1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429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.eslintrc.js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eslintrc.cjs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eslintrc.yaml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eslintrc.yml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.</a:t>
            </a:r>
            <a:r>
              <a:rPr lang="en-US" dirty="0" err="1"/>
              <a:t>eslintrc.json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/>
              <a:t>package</a:t>
            </a:r>
            <a:r>
              <a:rPr lang="en-US" dirty="0" err="1"/>
              <a:t>.json</a:t>
            </a:r>
            <a:endParaRPr lang="en-US" dirty="0"/>
          </a:p>
          <a:p>
            <a:endParaRPr lang="en-US" dirty="0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1AC8A282-BB43-4624-955D-9F6C6783D73E}"/>
              </a:ext>
            </a:extLst>
          </p:cNvPr>
          <p:cNvSpPr/>
          <p:nvPr/>
        </p:nvSpPr>
        <p:spPr>
          <a:xfrm>
            <a:off x="3958976" y="1900718"/>
            <a:ext cx="2301412" cy="1281702"/>
          </a:xfrm>
          <a:prstGeom prst="cloudCallout">
            <a:avLst>
              <a:gd name="adj1" fmla="val -95007"/>
              <a:gd name="adj2" fmla="val 4380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priority order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191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C0B500B5-796F-C947-88F5-A479E632DC7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1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5.xml><?xml version="1.0" encoding="utf-8"?>
<a:theme xmlns:a="http://schemas.openxmlformats.org/drawingml/2006/main" name="1_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ppt/theme/theme6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SoftServeTemplate_White</Template>
  <TotalTime>0</TotalTime>
  <Words>167</Words>
  <Application>Microsoft Office PowerPoint</Application>
  <PresentationFormat>Widescreen</PresentationFormat>
  <Paragraphs>46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Proxima Nova Black</vt:lpstr>
      <vt:lpstr>LIGHT-THEME</vt:lpstr>
      <vt:lpstr>Custom Design</vt:lpstr>
      <vt:lpstr>DARK THEME</vt:lpstr>
      <vt:lpstr>1_DARK THEME</vt:lpstr>
      <vt:lpstr>1_LIGHT-THEME</vt:lpstr>
      <vt:lpstr>2_DARK THEME</vt:lpstr>
      <vt:lpstr>React Online Marathon  </vt:lpstr>
      <vt:lpstr>Tools</vt:lpstr>
      <vt:lpstr>ESLint</vt:lpstr>
      <vt:lpstr>ESLint</vt:lpstr>
      <vt:lpstr>ESLint</vt:lpstr>
      <vt:lpstr>ESLint</vt:lpstr>
      <vt:lpstr>ESLint</vt:lpstr>
      <vt:lpstr>ESLint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Mykhaylo Plesha</dc:creator>
  <cp:lastModifiedBy>Mykhaylo Plesha</cp:lastModifiedBy>
  <cp:revision>415</cp:revision>
  <dcterms:created xsi:type="dcterms:W3CDTF">2020-06-21T09:39:58Z</dcterms:created>
  <dcterms:modified xsi:type="dcterms:W3CDTF">2022-12-11T10:56:43Z</dcterms:modified>
</cp:coreProperties>
</file>