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75" r:id="rId2"/>
    <p:sldMasterId id="2147483676" r:id="rId3"/>
    <p:sldMasterId id="2147483691" r:id="rId4"/>
    <p:sldMasterId id="2147483707" r:id="rId5"/>
    <p:sldMasterId id="2147483759" r:id="rId6"/>
  </p:sldMasterIdLst>
  <p:notesMasterIdLst>
    <p:notesMasterId r:id="rId23"/>
  </p:notesMasterIdLst>
  <p:sldIdLst>
    <p:sldId id="256" r:id="rId7"/>
    <p:sldId id="295" r:id="rId8"/>
    <p:sldId id="296" r:id="rId9"/>
    <p:sldId id="297" r:id="rId10"/>
    <p:sldId id="397" r:id="rId11"/>
    <p:sldId id="400" r:id="rId12"/>
    <p:sldId id="398" r:id="rId13"/>
    <p:sldId id="408" r:id="rId14"/>
    <p:sldId id="409" r:id="rId15"/>
    <p:sldId id="399" r:id="rId16"/>
    <p:sldId id="401" r:id="rId17"/>
    <p:sldId id="402" r:id="rId18"/>
    <p:sldId id="403" r:id="rId19"/>
    <p:sldId id="404" r:id="rId20"/>
    <p:sldId id="405"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DDC4B-82C2-BCDC-ADAF-83FA7F1AD27F}" v="69" dt="2022-11-20T20:44:36.114"/>
    <p1510:client id="{4933045E-9595-84EA-2703-93C6AD7E0779}" v="19" dt="2022-11-18T08:56:12.453"/>
    <p1510:client id="{6FDA3374-B982-6951-770C-301715A08019}" v="158" dt="2022-11-18T08:54:25.911"/>
    <p1510:client id="{AD65ACFB-D01F-69E1-5194-061900B70774}" v="151" dt="2022-11-18T10:39:23.695"/>
    <p1510:client id="{C5C49817-8B8F-4B38-89B9-7CDC4313DFD8}" v="215" dt="2022-11-25T06:05:29.500"/>
    <p1510:client id="{E0B5794D-6AA9-A9EA-9246-65F0A57D91B1}" v="95" dt="2022-11-15T12:30:38.009"/>
    <p1510:client id="{E44D0027-7440-91F7-4DC3-0EA9A75E4C78}" v="58" dt="2022-11-22T14:49:17.499"/>
    <p1510:client id="{FE613011-D26A-7A9B-D688-F25D345F8E58}" v="180" dt="2022-11-25T10:47:43.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83" autoAdjust="0"/>
  </p:normalViewPr>
  <p:slideViewPr>
    <p:cSldViewPr snapToGrid="0">
      <p:cViewPr varScale="1">
        <p:scale>
          <a:sx n="75" d="100"/>
          <a:sy n="75" d="100"/>
        </p:scale>
        <p:origin x="3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khaylo Plesha" userId="S::mplesha@softserveinc.com::9a6424eb-606b-40cf-a4a4-1826c5872ed2" providerId="AD" clId="Web-{6FDA3374-B982-6951-770C-301715A08019}"/>
    <pc:docChg chg="addSld modSld">
      <pc:chgData name="Mykhaylo Plesha" userId="S::mplesha@softserveinc.com::9a6424eb-606b-40cf-a4a4-1826c5872ed2" providerId="AD" clId="Web-{6FDA3374-B982-6951-770C-301715A08019}" dt="2022-11-18T08:54:25.911" v="153" actId="20577"/>
      <pc:docMkLst>
        <pc:docMk/>
      </pc:docMkLst>
      <pc:sldChg chg="delSp modSp add replId delAnim">
        <pc:chgData name="Mykhaylo Plesha" userId="S::mplesha@softserveinc.com::9a6424eb-606b-40cf-a4a4-1826c5872ed2" providerId="AD" clId="Web-{6FDA3374-B982-6951-770C-301715A08019}" dt="2022-11-18T08:52:13.172" v="136" actId="20577"/>
        <pc:sldMkLst>
          <pc:docMk/>
          <pc:sldMk cId="2140436370" sldId="397"/>
        </pc:sldMkLst>
        <pc:spChg chg="mod">
          <ac:chgData name="Mykhaylo Plesha" userId="S::mplesha@softserveinc.com::9a6424eb-606b-40cf-a4a4-1826c5872ed2" providerId="AD" clId="Web-{6FDA3374-B982-6951-770C-301715A08019}" dt="2022-11-18T08:37:12.531" v="8" actId="20577"/>
          <ac:spMkLst>
            <pc:docMk/>
            <pc:sldMk cId="2140436370" sldId="397"/>
            <ac:spMk id="2" creationId="{B71B172A-86D3-4B9F-948D-C9A6A6B6CB44}"/>
          </ac:spMkLst>
        </pc:spChg>
        <pc:spChg chg="mod">
          <ac:chgData name="Mykhaylo Plesha" userId="S::mplesha@softserveinc.com::9a6424eb-606b-40cf-a4a4-1826c5872ed2" providerId="AD" clId="Web-{6FDA3374-B982-6951-770C-301715A08019}" dt="2022-11-18T08:52:13.172" v="136" actId="20577"/>
          <ac:spMkLst>
            <pc:docMk/>
            <pc:sldMk cId="2140436370" sldId="397"/>
            <ac:spMk id="3" creationId="{3383AFE8-7088-407B-84B1-FDCAA9FA17EA}"/>
          </ac:spMkLst>
        </pc:spChg>
        <pc:picChg chg="del">
          <ac:chgData name="Mykhaylo Plesha" userId="S::mplesha@softserveinc.com::9a6424eb-606b-40cf-a4a4-1826c5872ed2" providerId="AD" clId="Web-{6FDA3374-B982-6951-770C-301715A08019}" dt="2022-11-18T08:37:01.265" v="2"/>
          <ac:picMkLst>
            <pc:docMk/>
            <pc:sldMk cId="2140436370" sldId="397"/>
            <ac:picMk id="4" creationId="{8FA25DBA-C3C5-40E5-8017-DD2263C142BA}"/>
          </ac:picMkLst>
        </pc:picChg>
        <pc:picChg chg="del">
          <ac:chgData name="Mykhaylo Plesha" userId="S::mplesha@softserveinc.com::9a6424eb-606b-40cf-a4a4-1826c5872ed2" providerId="AD" clId="Web-{6FDA3374-B982-6951-770C-301715A08019}" dt="2022-11-18T08:36:59.015" v="1"/>
          <ac:picMkLst>
            <pc:docMk/>
            <pc:sldMk cId="2140436370" sldId="397"/>
            <ac:picMk id="5124" creationId="{E35D0A25-54F4-46BA-AC0B-DF4BB9722A49}"/>
          </ac:picMkLst>
        </pc:picChg>
      </pc:sldChg>
      <pc:sldChg chg="modSp new">
        <pc:chgData name="Mykhaylo Plesha" userId="S::mplesha@softserveinc.com::9a6424eb-606b-40cf-a4a4-1826c5872ed2" providerId="AD" clId="Web-{6FDA3374-B982-6951-770C-301715A08019}" dt="2022-11-18T08:54:25.911" v="153" actId="20577"/>
        <pc:sldMkLst>
          <pc:docMk/>
          <pc:sldMk cId="1042517565" sldId="398"/>
        </pc:sldMkLst>
        <pc:spChg chg="mod">
          <ac:chgData name="Mykhaylo Plesha" userId="S::mplesha@softserveinc.com::9a6424eb-606b-40cf-a4a4-1826c5872ed2" providerId="AD" clId="Web-{6FDA3374-B982-6951-770C-301715A08019}" dt="2022-11-18T08:53:12.877" v="144" actId="20577"/>
          <ac:spMkLst>
            <pc:docMk/>
            <pc:sldMk cId="1042517565" sldId="398"/>
            <ac:spMk id="2" creationId="{98ABAE62-B35E-13FE-0DD1-B1C8AF36B20A}"/>
          </ac:spMkLst>
        </pc:spChg>
        <pc:spChg chg="mod">
          <ac:chgData name="Mykhaylo Plesha" userId="S::mplesha@softserveinc.com::9a6424eb-606b-40cf-a4a4-1826c5872ed2" providerId="AD" clId="Web-{6FDA3374-B982-6951-770C-301715A08019}" dt="2022-11-18T08:54:25.911" v="153" actId="20577"/>
          <ac:spMkLst>
            <pc:docMk/>
            <pc:sldMk cId="1042517565" sldId="398"/>
            <ac:spMk id="3" creationId="{DB7ACB0C-94FD-8B97-806E-0BB294A511F3}"/>
          </ac:spMkLst>
        </pc:spChg>
      </pc:sldChg>
    </pc:docChg>
  </pc:docChgLst>
  <pc:docChgLst>
    <pc:chgData name="Mykhaylo Plesha" userId="S::mplesha@softserveinc.com::9a6424eb-606b-40cf-a4a4-1826c5872ed2" providerId="AD" clId="Web-{AD65ACFB-D01F-69E1-5194-061900B70774}"/>
    <pc:docChg chg="addSld delSld modSld">
      <pc:chgData name="Mykhaylo Plesha" userId="S::mplesha@softserveinc.com::9a6424eb-606b-40cf-a4a4-1826c5872ed2" providerId="AD" clId="Web-{AD65ACFB-D01F-69E1-5194-061900B70774}" dt="2022-11-18T10:39:23.695" v="148" actId="1076"/>
      <pc:docMkLst>
        <pc:docMk/>
      </pc:docMkLst>
      <pc:sldChg chg="modSp">
        <pc:chgData name="Mykhaylo Plesha" userId="S::mplesha@softserveinc.com::9a6424eb-606b-40cf-a4a4-1826c5872ed2" providerId="AD" clId="Web-{AD65ACFB-D01F-69E1-5194-061900B70774}" dt="2022-11-18T10:33:38.904" v="127" actId="20577"/>
        <pc:sldMkLst>
          <pc:docMk/>
          <pc:sldMk cId="2140436370" sldId="397"/>
        </pc:sldMkLst>
        <pc:spChg chg="mod">
          <ac:chgData name="Mykhaylo Plesha" userId="S::mplesha@softserveinc.com::9a6424eb-606b-40cf-a4a4-1826c5872ed2" providerId="AD" clId="Web-{AD65ACFB-D01F-69E1-5194-061900B70774}" dt="2022-11-18T10:33:38.904" v="127" actId="20577"/>
          <ac:spMkLst>
            <pc:docMk/>
            <pc:sldMk cId="2140436370" sldId="397"/>
            <ac:spMk id="3" creationId="{3383AFE8-7088-407B-84B1-FDCAA9FA17EA}"/>
          </ac:spMkLst>
        </pc:spChg>
      </pc:sldChg>
      <pc:sldChg chg="modSp">
        <pc:chgData name="Mykhaylo Plesha" userId="S::mplesha@softserveinc.com::9a6424eb-606b-40cf-a4a4-1826c5872ed2" providerId="AD" clId="Web-{AD65ACFB-D01F-69E1-5194-061900B70774}" dt="2022-11-18T10:28:10.050" v="114" actId="20577"/>
        <pc:sldMkLst>
          <pc:docMk/>
          <pc:sldMk cId="1042517565" sldId="398"/>
        </pc:sldMkLst>
        <pc:spChg chg="mod">
          <ac:chgData name="Mykhaylo Plesha" userId="S::mplesha@softserveinc.com::9a6424eb-606b-40cf-a4a4-1826c5872ed2" providerId="AD" clId="Web-{AD65ACFB-D01F-69E1-5194-061900B70774}" dt="2022-11-18T10:28:10.050" v="114" actId="20577"/>
          <ac:spMkLst>
            <pc:docMk/>
            <pc:sldMk cId="1042517565" sldId="398"/>
            <ac:spMk id="3" creationId="{DB7ACB0C-94FD-8B97-806E-0BB294A511F3}"/>
          </ac:spMkLst>
        </pc:spChg>
      </pc:sldChg>
      <pc:sldChg chg="new del">
        <pc:chgData name="Mykhaylo Plesha" userId="S::mplesha@softserveinc.com::9a6424eb-606b-40cf-a4a4-1826c5872ed2" providerId="AD" clId="Web-{AD65ACFB-D01F-69E1-5194-061900B70774}" dt="2022-11-18T09:54:04.144" v="1"/>
        <pc:sldMkLst>
          <pc:docMk/>
          <pc:sldMk cId="1132769310" sldId="399"/>
        </pc:sldMkLst>
      </pc:sldChg>
      <pc:sldChg chg="new">
        <pc:chgData name="Mykhaylo Plesha" userId="S::mplesha@softserveinc.com::9a6424eb-606b-40cf-a4a4-1826c5872ed2" providerId="AD" clId="Web-{AD65ACFB-D01F-69E1-5194-061900B70774}" dt="2022-11-18T10:28:11.613" v="115"/>
        <pc:sldMkLst>
          <pc:docMk/>
          <pc:sldMk cId="3129134619" sldId="399"/>
        </pc:sldMkLst>
      </pc:sldChg>
      <pc:sldChg chg="addSp modSp add replId">
        <pc:chgData name="Mykhaylo Plesha" userId="S::mplesha@softserveinc.com::9a6424eb-606b-40cf-a4a4-1826c5872ed2" providerId="AD" clId="Web-{AD65ACFB-D01F-69E1-5194-061900B70774}" dt="2022-11-18T10:39:23.695" v="148" actId="1076"/>
        <pc:sldMkLst>
          <pc:docMk/>
          <pc:sldMk cId="1248128289" sldId="400"/>
        </pc:sldMkLst>
        <pc:spChg chg="mod">
          <ac:chgData name="Mykhaylo Plesha" userId="S::mplesha@softserveinc.com::9a6424eb-606b-40cf-a4a4-1826c5872ed2" providerId="AD" clId="Web-{AD65ACFB-D01F-69E1-5194-061900B70774}" dt="2022-11-18T10:39:08.461" v="143" actId="20577"/>
          <ac:spMkLst>
            <pc:docMk/>
            <pc:sldMk cId="1248128289" sldId="400"/>
            <ac:spMk id="3" creationId="{3383AFE8-7088-407B-84B1-FDCAA9FA17EA}"/>
          </ac:spMkLst>
        </pc:spChg>
        <pc:picChg chg="add mod">
          <ac:chgData name="Mykhaylo Plesha" userId="S::mplesha@softserveinc.com::9a6424eb-606b-40cf-a4a4-1826c5872ed2" providerId="AD" clId="Web-{AD65ACFB-D01F-69E1-5194-061900B70774}" dt="2022-11-18T10:39:23.695" v="148" actId="1076"/>
          <ac:picMkLst>
            <pc:docMk/>
            <pc:sldMk cId="1248128289" sldId="400"/>
            <ac:picMk id="4" creationId="{59E6A2C0-1DE4-D7B6-D591-4BAFE59114B3}"/>
          </ac:picMkLst>
        </pc:picChg>
      </pc:sldChg>
    </pc:docChg>
  </pc:docChgLst>
  <pc:docChgLst>
    <pc:chgData name="Mykhaylo Plesha" userId="S::mplesha@softserveinc.com::9a6424eb-606b-40cf-a4a4-1826c5872ed2" providerId="AD" clId="Web-{C5C49817-8B8F-4B38-89B9-7CDC4313DFD8}"/>
    <pc:docChg chg="addSld delSld modSld">
      <pc:chgData name="Mykhaylo Plesha" userId="S::mplesha@softserveinc.com::9a6424eb-606b-40cf-a4a4-1826c5872ed2" providerId="AD" clId="Web-{C5C49817-8B8F-4B38-89B9-7CDC4313DFD8}" dt="2022-11-25T06:05:29.500" v="191"/>
      <pc:docMkLst>
        <pc:docMk/>
      </pc:docMkLst>
      <pc:sldChg chg="modSp">
        <pc:chgData name="Mykhaylo Plesha" userId="S::mplesha@softserveinc.com::9a6424eb-606b-40cf-a4a4-1826c5872ed2" providerId="AD" clId="Web-{C5C49817-8B8F-4B38-89B9-7CDC4313DFD8}" dt="2022-11-25T05:40:10.529" v="12" actId="1076"/>
        <pc:sldMkLst>
          <pc:docMk/>
          <pc:sldMk cId="1032758604" sldId="405"/>
        </pc:sldMkLst>
        <pc:spChg chg="mod">
          <ac:chgData name="Mykhaylo Plesha" userId="S::mplesha@softserveinc.com::9a6424eb-606b-40cf-a4a4-1826c5872ed2" providerId="AD" clId="Web-{C5C49817-8B8F-4B38-89B9-7CDC4313DFD8}" dt="2022-11-25T05:39:23.849" v="10" actId="20577"/>
          <ac:spMkLst>
            <pc:docMk/>
            <pc:sldMk cId="1032758604" sldId="405"/>
            <ac:spMk id="3" creationId="{C8524C44-83BC-7DEF-89A8-12565C166989}"/>
          </ac:spMkLst>
        </pc:spChg>
        <pc:picChg chg="mod">
          <ac:chgData name="Mykhaylo Plesha" userId="S::mplesha@softserveinc.com::9a6424eb-606b-40cf-a4a4-1826c5872ed2" providerId="AD" clId="Web-{C5C49817-8B8F-4B38-89B9-7CDC4313DFD8}" dt="2022-11-25T05:40:10.529" v="12" actId="1076"/>
          <ac:picMkLst>
            <pc:docMk/>
            <pc:sldMk cId="1032758604" sldId="405"/>
            <ac:picMk id="5" creationId="{ACC349EB-278D-8932-23B2-C36406225111}"/>
          </ac:picMkLst>
        </pc:picChg>
      </pc:sldChg>
      <pc:sldChg chg="add del">
        <pc:chgData name="Mykhaylo Plesha" userId="S::mplesha@softserveinc.com::9a6424eb-606b-40cf-a4a4-1826c5872ed2" providerId="AD" clId="Web-{C5C49817-8B8F-4B38-89B9-7CDC4313DFD8}" dt="2022-11-25T05:38:32.109" v="6"/>
        <pc:sldMkLst>
          <pc:docMk/>
          <pc:sldMk cId="1080387527" sldId="406"/>
        </pc:sldMkLst>
      </pc:sldChg>
      <pc:sldChg chg="addSp delSp modSp add replId">
        <pc:chgData name="Mykhaylo Plesha" userId="S::mplesha@softserveinc.com::9a6424eb-606b-40cf-a4a4-1826c5872ed2" providerId="AD" clId="Web-{C5C49817-8B8F-4B38-89B9-7CDC4313DFD8}" dt="2022-11-25T06:05:29.500" v="191"/>
        <pc:sldMkLst>
          <pc:docMk/>
          <pc:sldMk cId="508087193" sldId="407"/>
        </pc:sldMkLst>
        <pc:spChg chg="mod">
          <ac:chgData name="Mykhaylo Plesha" userId="S::mplesha@softserveinc.com::9a6424eb-606b-40cf-a4a4-1826c5872ed2" providerId="AD" clId="Web-{C5C49817-8B8F-4B38-89B9-7CDC4313DFD8}" dt="2022-11-25T05:49:12.401" v="14" actId="20577"/>
          <ac:spMkLst>
            <pc:docMk/>
            <pc:sldMk cId="508087193" sldId="407"/>
            <ac:spMk id="3" creationId="{C8524C44-83BC-7DEF-89A8-12565C166989}"/>
          </ac:spMkLst>
        </pc:spChg>
        <pc:graphicFrameChg chg="add mod modGraphic">
          <ac:chgData name="Mykhaylo Plesha" userId="S::mplesha@softserveinc.com::9a6424eb-606b-40cf-a4a4-1826c5872ed2" providerId="AD" clId="Web-{C5C49817-8B8F-4B38-89B9-7CDC4313DFD8}" dt="2022-11-25T06:05:29.500" v="191"/>
          <ac:graphicFrameMkLst>
            <pc:docMk/>
            <pc:sldMk cId="508087193" sldId="407"/>
            <ac:graphicFrameMk id="4" creationId="{E77D5E12-03A5-23E0-6911-3D93E84C93AD}"/>
          </ac:graphicFrameMkLst>
        </pc:graphicFrameChg>
        <pc:graphicFrameChg chg="add del">
          <ac:chgData name="Mykhaylo Plesha" userId="S::mplesha@softserveinc.com::9a6424eb-606b-40cf-a4a4-1826c5872ed2" providerId="AD" clId="Web-{C5C49817-8B8F-4B38-89B9-7CDC4313DFD8}" dt="2022-11-25T05:57:46.968" v="139"/>
          <ac:graphicFrameMkLst>
            <pc:docMk/>
            <pc:sldMk cId="508087193" sldId="407"/>
            <ac:graphicFrameMk id="6" creationId="{C5CCAB56-7550-B1C0-3395-792BB572FBD9}"/>
          </ac:graphicFrameMkLst>
        </pc:graphicFrameChg>
        <pc:picChg chg="del">
          <ac:chgData name="Mykhaylo Plesha" userId="S::mplesha@softserveinc.com::9a6424eb-606b-40cf-a4a4-1826c5872ed2" providerId="AD" clId="Web-{C5C49817-8B8F-4B38-89B9-7CDC4313DFD8}" dt="2022-11-25T05:37:43.701" v="1"/>
          <ac:picMkLst>
            <pc:docMk/>
            <pc:sldMk cId="508087193" sldId="407"/>
            <ac:picMk id="5" creationId="{ACC349EB-278D-8932-23B2-C36406225111}"/>
          </ac:picMkLst>
        </pc:picChg>
      </pc:sldChg>
    </pc:docChg>
  </pc:docChgLst>
  <pc:docChgLst>
    <pc:chgData name="Mykhaylo Plesha" userId="S::mplesha@softserveinc.com::9a6424eb-606b-40cf-a4a4-1826c5872ed2" providerId="AD" clId="Web-{FE613011-D26A-7A9B-D688-F25D345F8E58}"/>
    <pc:docChg chg="addSld modSld">
      <pc:chgData name="Mykhaylo Plesha" userId="S::mplesha@softserveinc.com::9a6424eb-606b-40cf-a4a4-1826c5872ed2" providerId="AD" clId="Web-{FE613011-D26A-7A9B-D688-F25D345F8E58}" dt="2022-11-25T10:47:42.624" v="160"/>
      <pc:docMkLst>
        <pc:docMk/>
      </pc:docMkLst>
      <pc:sldChg chg="addSp delSp modSp add replId">
        <pc:chgData name="Mykhaylo Plesha" userId="S::mplesha@softserveinc.com::9a6424eb-606b-40cf-a4a4-1826c5872ed2" providerId="AD" clId="Web-{FE613011-D26A-7A9B-D688-F25D345F8E58}" dt="2022-11-25T10:33:12.989" v="106"/>
        <pc:sldMkLst>
          <pc:docMk/>
          <pc:sldMk cId="312176912" sldId="408"/>
        </pc:sldMkLst>
        <pc:spChg chg="mod">
          <ac:chgData name="Mykhaylo Plesha" userId="S::mplesha@softserveinc.com::9a6424eb-606b-40cf-a4a4-1826c5872ed2" providerId="AD" clId="Web-{FE613011-D26A-7A9B-D688-F25D345F8E58}" dt="2022-11-25T10:28:00.418" v="11" actId="20577"/>
          <ac:spMkLst>
            <pc:docMk/>
            <pc:sldMk cId="312176912" sldId="408"/>
            <ac:spMk id="3" creationId="{DB7ACB0C-94FD-8B97-806E-0BB294A511F3}"/>
          </ac:spMkLst>
        </pc:spChg>
        <pc:spChg chg="add del mod">
          <ac:chgData name="Mykhaylo Plesha" userId="S::mplesha@softserveinc.com::9a6424eb-606b-40cf-a4a4-1826c5872ed2" providerId="AD" clId="Web-{FE613011-D26A-7A9B-D688-F25D345F8E58}" dt="2022-11-25T10:28:13.028" v="15"/>
          <ac:spMkLst>
            <pc:docMk/>
            <pc:sldMk cId="312176912" sldId="408"/>
            <ac:spMk id="4" creationId="{0DCFA48B-EC97-EAA9-A673-905D70A5965C}"/>
          </ac:spMkLst>
        </pc:spChg>
        <pc:graphicFrameChg chg="add mod modGraphic">
          <ac:chgData name="Mykhaylo Plesha" userId="S::mplesha@softserveinc.com::9a6424eb-606b-40cf-a4a4-1826c5872ed2" providerId="AD" clId="Web-{FE613011-D26A-7A9B-D688-F25D345F8E58}" dt="2022-11-25T10:33:12.989" v="106"/>
          <ac:graphicFrameMkLst>
            <pc:docMk/>
            <pc:sldMk cId="312176912" sldId="408"/>
            <ac:graphicFrameMk id="6" creationId="{B8CC7B80-4B4B-BBAC-F6DC-5761023B92B3}"/>
          </ac:graphicFrameMkLst>
        </pc:graphicFrameChg>
      </pc:sldChg>
      <pc:sldChg chg="modSp add replId">
        <pc:chgData name="Mykhaylo Plesha" userId="S::mplesha@softserveinc.com::9a6424eb-606b-40cf-a4a4-1826c5872ed2" providerId="AD" clId="Web-{FE613011-D26A-7A9B-D688-F25D345F8E58}" dt="2022-11-25T10:47:42.624" v="160"/>
        <pc:sldMkLst>
          <pc:docMk/>
          <pc:sldMk cId="1576952422" sldId="409"/>
        </pc:sldMkLst>
        <pc:graphicFrameChg chg="mod modGraphic">
          <ac:chgData name="Mykhaylo Plesha" userId="S::mplesha@softserveinc.com::9a6424eb-606b-40cf-a4a4-1826c5872ed2" providerId="AD" clId="Web-{FE613011-D26A-7A9B-D688-F25D345F8E58}" dt="2022-11-25T10:47:42.624" v="160"/>
          <ac:graphicFrameMkLst>
            <pc:docMk/>
            <pc:sldMk cId="1576952422" sldId="409"/>
            <ac:graphicFrameMk id="6" creationId="{B8CC7B80-4B4B-BBAC-F6DC-5761023B92B3}"/>
          </ac:graphicFrameMkLst>
        </pc:graphicFrameChg>
      </pc:sldChg>
    </pc:docChg>
  </pc:docChgLst>
  <pc:docChgLst>
    <pc:chgData name="Mykhaylo Plesha" userId="S::mplesha@softserveinc.com::9a6424eb-606b-40cf-a4a4-1826c5872ed2" providerId="AD" clId="Web-{194DDC4B-82C2-BCDC-ADAF-83FA7F1AD27F}"/>
    <pc:docChg chg="addSld modSld">
      <pc:chgData name="Mykhaylo Plesha" userId="S::mplesha@softserveinc.com::9a6424eb-606b-40cf-a4a4-1826c5872ed2" providerId="AD" clId="Web-{194DDC4B-82C2-BCDC-ADAF-83FA7F1AD27F}" dt="2022-11-20T20:44:36.114" v="57" actId="20577"/>
      <pc:docMkLst>
        <pc:docMk/>
      </pc:docMkLst>
      <pc:sldChg chg="addSp delSp modSp">
        <pc:chgData name="Mykhaylo Plesha" userId="S::mplesha@softserveinc.com::9a6424eb-606b-40cf-a4a4-1826c5872ed2" providerId="AD" clId="Web-{194DDC4B-82C2-BCDC-ADAF-83FA7F1AD27F}" dt="2022-11-20T20:35:09.172" v="25" actId="1076"/>
        <pc:sldMkLst>
          <pc:docMk/>
          <pc:sldMk cId="3129134619" sldId="399"/>
        </pc:sldMkLst>
        <pc:spChg chg="mod">
          <ac:chgData name="Mykhaylo Plesha" userId="S::mplesha@softserveinc.com::9a6424eb-606b-40cf-a4a4-1826c5872ed2" providerId="AD" clId="Web-{194DDC4B-82C2-BCDC-ADAF-83FA7F1AD27F}" dt="2022-11-20T20:04:53.364" v="2" actId="20577"/>
          <ac:spMkLst>
            <pc:docMk/>
            <pc:sldMk cId="3129134619" sldId="399"/>
            <ac:spMk id="2" creationId="{1480B97B-A69A-55EB-D96D-DDBDC942C0F9}"/>
          </ac:spMkLst>
        </pc:spChg>
        <pc:spChg chg="mod">
          <ac:chgData name="Mykhaylo Plesha" userId="S::mplesha@softserveinc.com::9a6424eb-606b-40cf-a4a4-1826c5872ed2" providerId="AD" clId="Web-{194DDC4B-82C2-BCDC-ADAF-83FA7F1AD27F}" dt="2022-11-20T20:34:43.015" v="20" actId="20577"/>
          <ac:spMkLst>
            <pc:docMk/>
            <pc:sldMk cId="3129134619" sldId="399"/>
            <ac:spMk id="3" creationId="{C8524C44-83BC-7DEF-89A8-12565C166989}"/>
          </ac:spMkLst>
        </pc:spChg>
        <pc:picChg chg="add del mod">
          <ac:chgData name="Mykhaylo Plesha" userId="S::mplesha@softserveinc.com::9a6424eb-606b-40cf-a4a4-1826c5872ed2" providerId="AD" clId="Web-{194DDC4B-82C2-BCDC-ADAF-83FA7F1AD27F}" dt="2022-11-20T20:34:39.734" v="19"/>
          <ac:picMkLst>
            <pc:docMk/>
            <pc:sldMk cId="3129134619" sldId="399"/>
            <ac:picMk id="4" creationId="{9AA5D85D-A5A9-B63F-7354-684392F680A9}"/>
          </ac:picMkLst>
        </pc:picChg>
        <pc:picChg chg="add mod">
          <ac:chgData name="Mykhaylo Plesha" userId="S::mplesha@softserveinc.com::9a6424eb-606b-40cf-a4a4-1826c5872ed2" providerId="AD" clId="Web-{194DDC4B-82C2-BCDC-ADAF-83FA7F1AD27F}" dt="2022-11-20T20:35:09.172" v="25" actId="1076"/>
          <ac:picMkLst>
            <pc:docMk/>
            <pc:sldMk cId="3129134619" sldId="399"/>
            <ac:picMk id="5" creationId="{3B958C0F-48BB-570F-B2F2-F823C9FE647F}"/>
          </ac:picMkLst>
        </pc:picChg>
      </pc:sldChg>
      <pc:sldChg chg="addSp delSp modSp add replId">
        <pc:chgData name="Mykhaylo Plesha" userId="S::mplesha@softserveinc.com::9a6424eb-606b-40cf-a4a4-1826c5872ed2" providerId="AD" clId="Web-{194DDC4B-82C2-BCDC-ADAF-83FA7F1AD27F}" dt="2022-11-20T20:41:30.998" v="46" actId="1076"/>
        <pc:sldMkLst>
          <pc:docMk/>
          <pc:sldMk cId="2362509662" sldId="401"/>
        </pc:sldMkLst>
        <pc:spChg chg="mod">
          <ac:chgData name="Mykhaylo Plesha" userId="S::mplesha@softserveinc.com::9a6424eb-606b-40cf-a4a4-1826c5872ed2" providerId="AD" clId="Web-{194DDC4B-82C2-BCDC-ADAF-83FA7F1AD27F}" dt="2022-11-20T20:29:02.316" v="15" actId="20577"/>
          <ac:spMkLst>
            <pc:docMk/>
            <pc:sldMk cId="2362509662" sldId="401"/>
            <ac:spMk id="2" creationId="{1480B97B-A69A-55EB-D96D-DDBDC942C0F9}"/>
          </ac:spMkLst>
        </pc:spChg>
        <pc:spChg chg="mod">
          <ac:chgData name="Mykhaylo Plesha" userId="S::mplesha@softserveinc.com::9a6424eb-606b-40cf-a4a4-1826c5872ed2" providerId="AD" clId="Web-{194DDC4B-82C2-BCDC-ADAF-83FA7F1AD27F}" dt="2022-11-20T20:37:04.458" v="26" actId="20577"/>
          <ac:spMkLst>
            <pc:docMk/>
            <pc:sldMk cId="2362509662" sldId="401"/>
            <ac:spMk id="3" creationId="{C8524C44-83BC-7DEF-89A8-12565C166989}"/>
          </ac:spMkLst>
        </pc:spChg>
        <pc:picChg chg="del">
          <ac:chgData name="Mykhaylo Plesha" userId="S::mplesha@softserveinc.com::9a6424eb-606b-40cf-a4a4-1826c5872ed2" providerId="AD" clId="Web-{194DDC4B-82C2-BCDC-ADAF-83FA7F1AD27F}" dt="2022-11-20T20:31:27.696" v="18"/>
          <ac:picMkLst>
            <pc:docMk/>
            <pc:sldMk cId="2362509662" sldId="401"/>
            <ac:picMk id="4" creationId="{9AA5D85D-A5A9-B63F-7354-684392F680A9}"/>
          </ac:picMkLst>
        </pc:picChg>
        <pc:picChg chg="add mod">
          <ac:chgData name="Mykhaylo Plesha" userId="S::mplesha@softserveinc.com::9a6424eb-606b-40cf-a4a4-1826c5872ed2" providerId="AD" clId="Web-{194DDC4B-82C2-BCDC-ADAF-83FA7F1AD27F}" dt="2022-11-20T20:41:30.998" v="46" actId="1076"/>
          <ac:picMkLst>
            <pc:docMk/>
            <pc:sldMk cId="2362509662" sldId="401"/>
            <ac:picMk id="5" creationId="{CE2760D2-ED4E-6232-85DC-06B8F599265E}"/>
          </ac:picMkLst>
        </pc:picChg>
      </pc:sldChg>
      <pc:sldChg chg="addSp delSp modSp add replId">
        <pc:chgData name="Mykhaylo Plesha" userId="S::mplesha@softserveinc.com::9a6424eb-606b-40cf-a4a4-1826c5872ed2" providerId="AD" clId="Web-{194DDC4B-82C2-BCDC-ADAF-83FA7F1AD27F}" dt="2022-11-20T20:41:26.014" v="45" actId="1076"/>
        <pc:sldMkLst>
          <pc:docMk/>
          <pc:sldMk cId="2882882862" sldId="402"/>
        </pc:sldMkLst>
        <pc:spChg chg="mod">
          <ac:chgData name="Mykhaylo Plesha" userId="S::mplesha@softserveinc.com::9a6424eb-606b-40cf-a4a4-1826c5872ed2" providerId="AD" clId="Web-{194DDC4B-82C2-BCDC-ADAF-83FA7F1AD27F}" dt="2022-11-20T20:40:58.685" v="42" actId="20577"/>
          <ac:spMkLst>
            <pc:docMk/>
            <pc:sldMk cId="2882882862" sldId="402"/>
            <ac:spMk id="2" creationId="{1480B97B-A69A-55EB-D96D-DDBDC942C0F9}"/>
          </ac:spMkLst>
        </pc:spChg>
        <pc:spChg chg="mod">
          <ac:chgData name="Mykhaylo Plesha" userId="S::mplesha@softserveinc.com::9a6424eb-606b-40cf-a4a4-1826c5872ed2" providerId="AD" clId="Web-{194DDC4B-82C2-BCDC-ADAF-83FA7F1AD27F}" dt="2022-11-20T20:41:08.294" v="44" actId="20577"/>
          <ac:spMkLst>
            <pc:docMk/>
            <pc:sldMk cId="2882882862" sldId="402"/>
            <ac:spMk id="3" creationId="{C8524C44-83BC-7DEF-89A8-12565C166989}"/>
          </ac:spMkLst>
        </pc:spChg>
        <pc:picChg chg="add mod">
          <ac:chgData name="Mykhaylo Plesha" userId="S::mplesha@softserveinc.com::9a6424eb-606b-40cf-a4a4-1826c5872ed2" providerId="AD" clId="Web-{194DDC4B-82C2-BCDC-ADAF-83FA7F1AD27F}" dt="2022-11-20T20:41:26.014" v="45" actId="1076"/>
          <ac:picMkLst>
            <pc:docMk/>
            <pc:sldMk cId="2882882862" sldId="402"/>
            <ac:picMk id="4" creationId="{BD474509-992C-BB90-2936-3E6EB04AEF18}"/>
          </ac:picMkLst>
        </pc:picChg>
        <pc:picChg chg="del">
          <ac:chgData name="Mykhaylo Plesha" userId="S::mplesha@softserveinc.com::9a6424eb-606b-40cf-a4a4-1826c5872ed2" providerId="AD" clId="Web-{194DDC4B-82C2-BCDC-ADAF-83FA7F1AD27F}" dt="2022-11-20T20:39:52.026" v="33"/>
          <ac:picMkLst>
            <pc:docMk/>
            <pc:sldMk cId="2882882862" sldId="402"/>
            <ac:picMk id="5" creationId="{CE2760D2-ED4E-6232-85DC-06B8F599265E}"/>
          </ac:picMkLst>
        </pc:picChg>
      </pc:sldChg>
      <pc:sldChg chg="delSp modSp add replId">
        <pc:chgData name="Mykhaylo Plesha" userId="S::mplesha@softserveinc.com::9a6424eb-606b-40cf-a4a4-1826c5872ed2" providerId="AD" clId="Web-{194DDC4B-82C2-BCDC-ADAF-83FA7F1AD27F}" dt="2022-11-20T20:43:25.705" v="52" actId="20577"/>
        <pc:sldMkLst>
          <pc:docMk/>
          <pc:sldMk cId="2873859065" sldId="403"/>
        </pc:sldMkLst>
        <pc:spChg chg="mod">
          <ac:chgData name="Mykhaylo Plesha" userId="S::mplesha@softserveinc.com::9a6424eb-606b-40cf-a4a4-1826c5872ed2" providerId="AD" clId="Web-{194DDC4B-82C2-BCDC-ADAF-83FA7F1AD27F}" dt="2022-11-20T20:42:40.204" v="48" actId="20577"/>
          <ac:spMkLst>
            <pc:docMk/>
            <pc:sldMk cId="2873859065" sldId="403"/>
            <ac:spMk id="2" creationId="{1480B97B-A69A-55EB-D96D-DDBDC942C0F9}"/>
          </ac:spMkLst>
        </pc:spChg>
        <pc:spChg chg="mod">
          <ac:chgData name="Mykhaylo Plesha" userId="S::mplesha@softserveinc.com::9a6424eb-606b-40cf-a4a4-1826c5872ed2" providerId="AD" clId="Web-{194DDC4B-82C2-BCDC-ADAF-83FA7F1AD27F}" dt="2022-11-20T20:43:25.705" v="52" actId="20577"/>
          <ac:spMkLst>
            <pc:docMk/>
            <pc:sldMk cId="2873859065" sldId="403"/>
            <ac:spMk id="3" creationId="{C8524C44-83BC-7DEF-89A8-12565C166989}"/>
          </ac:spMkLst>
        </pc:spChg>
        <pc:picChg chg="del">
          <ac:chgData name="Mykhaylo Plesha" userId="S::mplesha@softserveinc.com::9a6424eb-606b-40cf-a4a4-1826c5872ed2" providerId="AD" clId="Web-{194DDC4B-82C2-BCDC-ADAF-83FA7F1AD27F}" dt="2022-11-20T20:42:43.422" v="49"/>
          <ac:picMkLst>
            <pc:docMk/>
            <pc:sldMk cId="2873859065" sldId="403"/>
            <ac:picMk id="4" creationId="{BD474509-992C-BB90-2936-3E6EB04AEF18}"/>
          </ac:picMkLst>
        </pc:picChg>
      </pc:sldChg>
      <pc:sldChg chg="modSp add replId">
        <pc:chgData name="Mykhaylo Plesha" userId="S::mplesha@softserveinc.com::9a6424eb-606b-40cf-a4a4-1826c5872ed2" providerId="AD" clId="Web-{194DDC4B-82C2-BCDC-ADAF-83FA7F1AD27F}" dt="2022-11-20T20:44:36.114" v="57" actId="20577"/>
        <pc:sldMkLst>
          <pc:docMk/>
          <pc:sldMk cId="1834941173" sldId="404"/>
        </pc:sldMkLst>
        <pc:spChg chg="mod">
          <ac:chgData name="Mykhaylo Plesha" userId="S::mplesha@softserveinc.com::9a6424eb-606b-40cf-a4a4-1826c5872ed2" providerId="AD" clId="Web-{194DDC4B-82C2-BCDC-ADAF-83FA7F1AD27F}" dt="2022-11-20T20:44:24.926" v="55" actId="20577"/>
          <ac:spMkLst>
            <pc:docMk/>
            <pc:sldMk cId="1834941173" sldId="404"/>
            <ac:spMk id="2" creationId="{1480B97B-A69A-55EB-D96D-DDBDC942C0F9}"/>
          </ac:spMkLst>
        </pc:spChg>
        <pc:spChg chg="mod">
          <ac:chgData name="Mykhaylo Plesha" userId="S::mplesha@softserveinc.com::9a6424eb-606b-40cf-a4a4-1826c5872ed2" providerId="AD" clId="Web-{194DDC4B-82C2-BCDC-ADAF-83FA7F1AD27F}" dt="2022-11-20T20:44:36.114" v="57" actId="20577"/>
          <ac:spMkLst>
            <pc:docMk/>
            <pc:sldMk cId="1834941173" sldId="404"/>
            <ac:spMk id="3" creationId="{C8524C44-83BC-7DEF-89A8-12565C166989}"/>
          </ac:spMkLst>
        </pc:spChg>
      </pc:sldChg>
    </pc:docChg>
  </pc:docChgLst>
  <pc:docChgLst>
    <pc:chgData name="Mykhaylo Plesha" userId="S::mplesha@softserveinc.com::9a6424eb-606b-40cf-a4a4-1826c5872ed2" providerId="AD" clId="Web-{E0B5794D-6AA9-A9EA-9246-65F0A57D91B1}"/>
    <pc:docChg chg="delSld">
      <pc:chgData name="Mykhaylo Plesha" userId="S::mplesha@softserveinc.com::9a6424eb-606b-40cf-a4a4-1826c5872ed2" providerId="AD" clId="Web-{E0B5794D-6AA9-A9EA-9246-65F0A57D91B1}" dt="2022-11-15T12:30:38.009" v="94"/>
      <pc:docMkLst>
        <pc:docMk/>
      </pc:docMkLst>
      <pc:sldChg chg="del">
        <pc:chgData name="Mykhaylo Plesha" userId="S::mplesha@softserveinc.com::9a6424eb-606b-40cf-a4a4-1826c5872ed2" providerId="AD" clId="Web-{E0B5794D-6AA9-A9EA-9246-65F0A57D91B1}" dt="2022-11-15T12:30:15.290" v="15"/>
        <pc:sldMkLst>
          <pc:docMk/>
          <pc:sldMk cId="2643107883" sldId="277"/>
        </pc:sldMkLst>
      </pc:sldChg>
      <pc:sldChg chg="del">
        <pc:chgData name="Mykhaylo Plesha" userId="S::mplesha@softserveinc.com::9a6424eb-606b-40cf-a4a4-1826c5872ed2" providerId="AD" clId="Web-{E0B5794D-6AA9-A9EA-9246-65F0A57D91B1}" dt="2022-11-15T12:30:15.290" v="13"/>
        <pc:sldMkLst>
          <pc:docMk/>
          <pc:sldMk cId="2174128831" sldId="282"/>
        </pc:sldMkLst>
      </pc:sldChg>
      <pc:sldChg chg="del">
        <pc:chgData name="Mykhaylo Plesha" userId="S::mplesha@softserveinc.com::9a6424eb-606b-40cf-a4a4-1826c5872ed2" providerId="AD" clId="Web-{E0B5794D-6AA9-A9EA-9246-65F0A57D91B1}" dt="2022-11-15T12:30:15.290" v="14"/>
        <pc:sldMkLst>
          <pc:docMk/>
          <pc:sldMk cId="2523577963" sldId="283"/>
        </pc:sldMkLst>
      </pc:sldChg>
      <pc:sldChg chg="del">
        <pc:chgData name="Mykhaylo Plesha" userId="S::mplesha@softserveinc.com::9a6424eb-606b-40cf-a4a4-1826c5872ed2" providerId="AD" clId="Web-{E0B5794D-6AA9-A9EA-9246-65F0A57D91B1}" dt="2022-11-15T12:30:15.290" v="12"/>
        <pc:sldMkLst>
          <pc:docMk/>
          <pc:sldMk cId="161947139" sldId="284"/>
        </pc:sldMkLst>
      </pc:sldChg>
      <pc:sldChg chg="del">
        <pc:chgData name="Mykhaylo Plesha" userId="S::mplesha@softserveinc.com::9a6424eb-606b-40cf-a4a4-1826c5872ed2" providerId="AD" clId="Web-{E0B5794D-6AA9-A9EA-9246-65F0A57D91B1}" dt="2022-11-15T12:30:15.274" v="8"/>
        <pc:sldMkLst>
          <pc:docMk/>
          <pc:sldMk cId="1211586433" sldId="285"/>
        </pc:sldMkLst>
      </pc:sldChg>
      <pc:sldChg chg="del">
        <pc:chgData name="Mykhaylo Plesha" userId="S::mplesha@softserveinc.com::9a6424eb-606b-40cf-a4a4-1826c5872ed2" providerId="AD" clId="Web-{E0B5794D-6AA9-A9EA-9246-65F0A57D91B1}" dt="2022-11-15T12:30:15.259" v="0"/>
        <pc:sldMkLst>
          <pc:docMk/>
          <pc:sldMk cId="4023025981" sldId="288"/>
        </pc:sldMkLst>
      </pc:sldChg>
      <pc:sldChg chg="del">
        <pc:chgData name="Mykhaylo Plesha" userId="S::mplesha@softserveinc.com::9a6424eb-606b-40cf-a4a4-1826c5872ed2" providerId="AD" clId="Web-{E0B5794D-6AA9-A9EA-9246-65F0A57D91B1}" dt="2022-11-15T12:30:37.978" v="77"/>
        <pc:sldMkLst>
          <pc:docMk/>
          <pc:sldMk cId="3386326628" sldId="291"/>
        </pc:sldMkLst>
      </pc:sldChg>
      <pc:sldChg chg="del">
        <pc:chgData name="Mykhaylo Plesha" userId="S::mplesha@softserveinc.com::9a6424eb-606b-40cf-a4a4-1826c5872ed2" providerId="AD" clId="Web-{E0B5794D-6AA9-A9EA-9246-65F0A57D91B1}" dt="2022-11-15T12:30:15.290" v="11"/>
        <pc:sldMkLst>
          <pc:docMk/>
          <pc:sldMk cId="2740099062" sldId="301"/>
        </pc:sldMkLst>
      </pc:sldChg>
      <pc:sldChg chg="del">
        <pc:chgData name="Mykhaylo Plesha" userId="S::mplesha@softserveinc.com::9a6424eb-606b-40cf-a4a4-1826c5872ed2" providerId="AD" clId="Web-{E0B5794D-6AA9-A9EA-9246-65F0A57D91B1}" dt="2022-11-15T12:30:15.290" v="10"/>
        <pc:sldMkLst>
          <pc:docMk/>
          <pc:sldMk cId="3496059527" sldId="302"/>
        </pc:sldMkLst>
      </pc:sldChg>
      <pc:sldChg chg="del">
        <pc:chgData name="Mykhaylo Plesha" userId="S::mplesha@softserveinc.com::9a6424eb-606b-40cf-a4a4-1826c5872ed2" providerId="AD" clId="Web-{E0B5794D-6AA9-A9EA-9246-65F0A57D91B1}" dt="2022-11-15T12:30:15.274" v="7"/>
        <pc:sldMkLst>
          <pc:docMk/>
          <pc:sldMk cId="2029008458" sldId="303"/>
        </pc:sldMkLst>
      </pc:sldChg>
      <pc:sldChg chg="del">
        <pc:chgData name="Mykhaylo Plesha" userId="S::mplesha@softserveinc.com::9a6424eb-606b-40cf-a4a4-1826c5872ed2" providerId="AD" clId="Web-{E0B5794D-6AA9-A9EA-9246-65F0A57D91B1}" dt="2022-11-15T12:30:15.274" v="6"/>
        <pc:sldMkLst>
          <pc:docMk/>
          <pc:sldMk cId="2518082315" sldId="304"/>
        </pc:sldMkLst>
      </pc:sldChg>
      <pc:sldChg chg="del">
        <pc:chgData name="Mykhaylo Plesha" userId="S::mplesha@softserveinc.com::9a6424eb-606b-40cf-a4a4-1826c5872ed2" providerId="AD" clId="Web-{E0B5794D-6AA9-A9EA-9246-65F0A57D91B1}" dt="2022-11-15T12:30:15.274" v="5"/>
        <pc:sldMkLst>
          <pc:docMk/>
          <pc:sldMk cId="2708442679" sldId="305"/>
        </pc:sldMkLst>
      </pc:sldChg>
      <pc:sldChg chg="del">
        <pc:chgData name="Mykhaylo Plesha" userId="S::mplesha@softserveinc.com::9a6424eb-606b-40cf-a4a4-1826c5872ed2" providerId="AD" clId="Web-{E0B5794D-6AA9-A9EA-9246-65F0A57D91B1}" dt="2022-11-15T12:30:15.274" v="4"/>
        <pc:sldMkLst>
          <pc:docMk/>
          <pc:sldMk cId="3719473604" sldId="306"/>
        </pc:sldMkLst>
      </pc:sldChg>
      <pc:sldChg chg="del">
        <pc:chgData name="Mykhaylo Plesha" userId="S::mplesha@softserveinc.com::9a6424eb-606b-40cf-a4a4-1826c5872ed2" providerId="AD" clId="Web-{E0B5794D-6AA9-A9EA-9246-65F0A57D91B1}" dt="2022-11-15T12:30:38.009" v="90"/>
        <pc:sldMkLst>
          <pc:docMk/>
          <pc:sldMk cId="493573401" sldId="308"/>
        </pc:sldMkLst>
      </pc:sldChg>
      <pc:sldChg chg="del">
        <pc:chgData name="Mykhaylo Plesha" userId="S::mplesha@softserveinc.com::9a6424eb-606b-40cf-a4a4-1826c5872ed2" providerId="AD" clId="Web-{E0B5794D-6AA9-A9EA-9246-65F0A57D91B1}" dt="2022-11-15T12:30:38.009" v="94"/>
        <pc:sldMkLst>
          <pc:docMk/>
          <pc:sldMk cId="4183710660" sldId="309"/>
        </pc:sldMkLst>
      </pc:sldChg>
      <pc:sldChg chg="del">
        <pc:chgData name="Mykhaylo Plesha" userId="S::mplesha@softserveinc.com::9a6424eb-606b-40cf-a4a4-1826c5872ed2" providerId="AD" clId="Web-{E0B5794D-6AA9-A9EA-9246-65F0A57D91B1}" dt="2022-11-15T12:30:38.009" v="93"/>
        <pc:sldMkLst>
          <pc:docMk/>
          <pc:sldMk cId="942742636" sldId="310"/>
        </pc:sldMkLst>
      </pc:sldChg>
      <pc:sldChg chg="del">
        <pc:chgData name="Mykhaylo Plesha" userId="S::mplesha@softserveinc.com::9a6424eb-606b-40cf-a4a4-1826c5872ed2" providerId="AD" clId="Web-{E0B5794D-6AA9-A9EA-9246-65F0A57D91B1}" dt="2022-11-15T12:30:38.009" v="92"/>
        <pc:sldMkLst>
          <pc:docMk/>
          <pc:sldMk cId="196206338" sldId="312"/>
        </pc:sldMkLst>
      </pc:sldChg>
      <pc:sldChg chg="del">
        <pc:chgData name="Mykhaylo Plesha" userId="S::mplesha@softserveinc.com::9a6424eb-606b-40cf-a4a4-1826c5872ed2" providerId="AD" clId="Web-{E0B5794D-6AA9-A9EA-9246-65F0A57D91B1}" dt="2022-11-15T12:30:38.009" v="89"/>
        <pc:sldMkLst>
          <pc:docMk/>
          <pc:sldMk cId="3869619688" sldId="313"/>
        </pc:sldMkLst>
      </pc:sldChg>
      <pc:sldChg chg="del">
        <pc:chgData name="Mykhaylo Plesha" userId="S::mplesha@softserveinc.com::9a6424eb-606b-40cf-a4a4-1826c5872ed2" providerId="AD" clId="Web-{E0B5794D-6AA9-A9EA-9246-65F0A57D91B1}" dt="2022-11-15T12:30:37.978" v="76"/>
        <pc:sldMkLst>
          <pc:docMk/>
          <pc:sldMk cId="1782385615" sldId="314"/>
        </pc:sldMkLst>
      </pc:sldChg>
      <pc:sldChg chg="del">
        <pc:chgData name="Mykhaylo Plesha" userId="S::mplesha@softserveinc.com::9a6424eb-606b-40cf-a4a4-1826c5872ed2" providerId="AD" clId="Web-{E0B5794D-6AA9-A9EA-9246-65F0A57D91B1}" dt="2022-11-15T12:30:37.963" v="67"/>
        <pc:sldMkLst>
          <pc:docMk/>
          <pc:sldMk cId="1812864294" sldId="316"/>
        </pc:sldMkLst>
      </pc:sldChg>
      <pc:sldChg chg="del">
        <pc:chgData name="Mykhaylo Plesha" userId="S::mplesha@softserveinc.com::9a6424eb-606b-40cf-a4a4-1826c5872ed2" providerId="AD" clId="Web-{E0B5794D-6AA9-A9EA-9246-65F0A57D91B1}" dt="2022-11-15T12:30:38.009" v="88"/>
        <pc:sldMkLst>
          <pc:docMk/>
          <pc:sldMk cId="3970476612" sldId="317"/>
        </pc:sldMkLst>
      </pc:sldChg>
      <pc:sldChg chg="del">
        <pc:chgData name="Mykhaylo Plesha" userId="S::mplesha@softserveinc.com::9a6424eb-606b-40cf-a4a4-1826c5872ed2" providerId="AD" clId="Web-{E0B5794D-6AA9-A9EA-9246-65F0A57D91B1}" dt="2022-11-15T12:30:37.994" v="87"/>
        <pc:sldMkLst>
          <pc:docMk/>
          <pc:sldMk cId="2733782719" sldId="318"/>
        </pc:sldMkLst>
      </pc:sldChg>
      <pc:sldChg chg="del">
        <pc:chgData name="Mykhaylo Plesha" userId="S::mplesha@softserveinc.com::9a6424eb-606b-40cf-a4a4-1826c5872ed2" providerId="AD" clId="Web-{E0B5794D-6AA9-A9EA-9246-65F0A57D91B1}" dt="2022-11-15T12:30:37.994" v="86"/>
        <pc:sldMkLst>
          <pc:docMk/>
          <pc:sldMk cId="1709907649" sldId="319"/>
        </pc:sldMkLst>
      </pc:sldChg>
      <pc:sldChg chg="del">
        <pc:chgData name="Mykhaylo Plesha" userId="S::mplesha@softserveinc.com::9a6424eb-606b-40cf-a4a4-1826c5872ed2" providerId="AD" clId="Web-{E0B5794D-6AA9-A9EA-9246-65F0A57D91B1}" dt="2022-11-15T12:30:37.994" v="85"/>
        <pc:sldMkLst>
          <pc:docMk/>
          <pc:sldMk cId="1261175604" sldId="320"/>
        </pc:sldMkLst>
      </pc:sldChg>
      <pc:sldChg chg="del">
        <pc:chgData name="Mykhaylo Plesha" userId="S::mplesha@softserveinc.com::9a6424eb-606b-40cf-a4a4-1826c5872ed2" providerId="AD" clId="Web-{E0B5794D-6AA9-A9EA-9246-65F0A57D91B1}" dt="2022-11-15T12:30:37.994" v="84"/>
        <pc:sldMkLst>
          <pc:docMk/>
          <pc:sldMk cId="1557867066" sldId="322"/>
        </pc:sldMkLst>
      </pc:sldChg>
      <pc:sldChg chg="del">
        <pc:chgData name="Mykhaylo Plesha" userId="S::mplesha@softserveinc.com::9a6424eb-606b-40cf-a4a4-1826c5872ed2" providerId="AD" clId="Web-{E0B5794D-6AA9-A9EA-9246-65F0A57D91B1}" dt="2022-11-15T12:30:37.978" v="75"/>
        <pc:sldMkLst>
          <pc:docMk/>
          <pc:sldMk cId="789580698" sldId="324"/>
        </pc:sldMkLst>
      </pc:sldChg>
      <pc:sldChg chg="del">
        <pc:chgData name="Mykhaylo Plesha" userId="S::mplesha@softserveinc.com::9a6424eb-606b-40cf-a4a4-1826c5872ed2" providerId="AD" clId="Web-{E0B5794D-6AA9-A9EA-9246-65F0A57D91B1}" dt="2022-11-15T12:30:37.978" v="74"/>
        <pc:sldMkLst>
          <pc:docMk/>
          <pc:sldMk cId="3381011369" sldId="326"/>
        </pc:sldMkLst>
      </pc:sldChg>
      <pc:sldChg chg="del">
        <pc:chgData name="Mykhaylo Plesha" userId="S::mplesha@softserveinc.com::9a6424eb-606b-40cf-a4a4-1826c5872ed2" providerId="AD" clId="Web-{E0B5794D-6AA9-A9EA-9246-65F0A57D91B1}" dt="2022-11-15T12:30:37.978" v="73"/>
        <pc:sldMkLst>
          <pc:docMk/>
          <pc:sldMk cId="2670526699" sldId="328"/>
        </pc:sldMkLst>
      </pc:sldChg>
      <pc:sldChg chg="del">
        <pc:chgData name="Mykhaylo Plesha" userId="S::mplesha@softserveinc.com::9a6424eb-606b-40cf-a4a4-1826c5872ed2" providerId="AD" clId="Web-{E0B5794D-6AA9-A9EA-9246-65F0A57D91B1}" dt="2022-11-15T12:30:37.978" v="72"/>
        <pc:sldMkLst>
          <pc:docMk/>
          <pc:sldMk cId="2728983872" sldId="329"/>
        </pc:sldMkLst>
      </pc:sldChg>
      <pc:sldChg chg="del">
        <pc:chgData name="Mykhaylo Plesha" userId="S::mplesha@softserveinc.com::9a6424eb-606b-40cf-a4a4-1826c5872ed2" providerId="AD" clId="Web-{E0B5794D-6AA9-A9EA-9246-65F0A57D91B1}" dt="2022-11-15T12:30:37.963" v="68"/>
        <pc:sldMkLst>
          <pc:docMk/>
          <pc:sldMk cId="1349974056" sldId="330"/>
        </pc:sldMkLst>
      </pc:sldChg>
      <pc:sldChg chg="del">
        <pc:chgData name="Mykhaylo Plesha" userId="S::mplesha@softserveinc.com::9a6424eb-606b-40cf-a4a4-1826c5872ed2" providerId="AD" clId="Web-{E0B5794D-6AA9-A9EA-9246-65F0A57D91B1}" dt="2022-11-15T12:30:37.978" v="71"/>
        <pc:sldMkLst>
          <pc:docMk/>
          <pc:sldMk cId="1336898384" sldId="331"/>
        </pc:sldMkLst>
      </pc:sldChg>
      <pc:sldChg chg="del">
        <pc:chgData name="Mykhaylo Plesha" userId="S::mplesha@softserveinc.com::9a6424eb-606b-40cf-a4a4-1826c5872ed2" providerId="AD" clId="Web-{E0B5794D-6AA9-A9EA-9246-65F0A57D91B1}" dt="2022-11-15T12:30:37.963" v="66"/>
        <pc:sldMkLst>
          <pc:docMk/>
          <pc:sldMk cId="3999632815" sldId="332"/>
        </pc:sldMkLst>
      </pc:sldChg>
      <pc:sldChg chg="del">
        <pc:chgData name="Mykhaylo Plesha" userId="S::mplesha@softserveinc.com::9a6424eb-606b-40cf-a4a4-1826c5872ed2" providerId="AD" clId="Web-{E0B5794D-6AA9-A9EA-9246-65F0A57D91B1}" dt="2022-11-15T12:30:37.963" v="65"/>
        <pc:sldMkLst>
          <pc:docMk/>
          <pc:sldMk cId="3540012689" sldId="333"/>
        </pc:sldMkLst>
      </pc:sldChg>
      <pc:sldChg chg="del">
        <pc:chgData name="Mykhaylo Plesha" userId="S::mplesha@softserveinc.com::9a6424eb-606b-40cf-a4a4-1826c5872ed2" providerId="AD" clId="Web-{E0B5794D-6AA9-A9EA-9246-65F0A57D91B1}" dt="2022-11-15T12:30:37.947" v="59"/>
        <pc:sldMkLst>
          <pc:docMk/>
          <pc:sldMk cId="906021910" sldId="334"/>
        </pc:sldMkLst>
      </pc:sldChg>
      <pc:sldChg chg="del">
        <pc:chgData name="Mykhaylo Plesha" userId="S::mplesha@softserveinc.com::9a6424eb-606b-40cf-a4a4-1826c5872ed2" providerId="AD" clId="Web-{E0B5794D-6AA9-A9EA-9246-65F0A57D91B1}" dt="2022-11-15T12:30:37.963" v="64"/>
        <pc:sldMkLst>
          <pc:docMk/>
          <pc:sldMk cId="3414310689" sldId="336"/>
        </pc:sldMkLst>
      </pc:sldChg>
      <pc:sldChg chg="del">
        <pc:chgData name="Mykhaylo Plesha" userId="S::mplesha@softserveinc.com::9a6424eb-606b-40cf-a4a4-1826c5872ed2" providerId="AD" clId="Web-{E0B5794D-6AA9-A9EA-9246-65F0A57D91B1}" dt="2022-11-15T12:30:37.963" v="63"/>
        <pc:sldMkLst>
          <pc:docMk/>
          <pc:sldMk cId="1347548143" sldId="337"/>
        </pc:sldMkLst>
      </pc:sldChg>
      <pc:sldChg chg="del">
        <pc:chgData name="Mykhaylo Plesha" userId="S::mplesha@softserveinc.com::9a6424eb-606b-40cf-a4a4-1826c5872ed2" providerId="AD" clId="Web-{E0B5794D-6AA9-A9EA-9246-65F0A57D91B1}" dt="2022-11-15T12:30:37.947" v="62"/>
        <pc:sldMkLst>
          <pc:docMk/>
          <pc:sldMk cId="399529860" sldId="338"/>
        </pc:sldMkLst>
      </pc:sldChg>
      <pc:sldChg chg="del">
        <pc:chgData name="Mykhaylo Plesha" userId="S::mplesha@softserveinc.com::9a6424eb-606b-40cf-a4a4-1826c5872ed2" providerId="AD" clId="Web-{E0B5794D-6AA9-A9EA-9246-65F0A57D91B1}" dt="2022-11-15T12:30:37.947" v="61"/>
        <pc:sldMkLst>
          <pc:docMk/>
          <pc:sldMk cId="4219157268" sldId="339"/>
        </pc:sldMkLst>
      </pc:sldChg>
      <pc:sldChg chg="del">
        <pc:chgData name="Mykhaylo Plesha" userId="S::mplesha@softserveinc.com::9a6424eb-606b-40cf-a4a4-1826c5872ed2" providerId="AD" clId="Web-{E0B5794D-6AA9-A9EA-9246-65F0A57D91B1}" dt="2022-11-15T12:30:37.947" v="58"/>
        <pc:sldMkLst>
          <pc:docMk/>
          <pc:sldMk cId="769260917" sldId="340"/>
        </pc:sldMkLst>
      </pc:sldChg>
      <pc:sldChg chg="del">
        <pc:chgData name="Mykhaylo Plesha" userId="S::mplesha@softserveinc.com::9a6424eb-606b-40cf-a4a4-1826c5872ed2" providerId="AD" clId="Web-{E0B5794D-6AA9-A9EA-9246-65F0A57D91B1}" dt="2022-11-15T12:30:37.947" v="57"/>
        <pc:sldMkLst>
          <pc:docMk/>
          <pc:sldMk cId="1044170144" sldId="341"/>
        </pc:sldMkLst>
      </pc:sldChg>
      <pc:sldChg chg="del">
        <pc:chgData name="Mykhaylo Plesha" userId="S::mplesha@softserveinc.com::9a6424eb-606b-40cf-a4a4-1826c5872ed2" providerId="AD" clId="Web-{E0B5794D-6AA9-A9EA-9246-65F0A57D91B1}" dt="2022-11-15T12:30:37.900" v="34"/>
        <pc:sldMkLst>
          <pc:docMk/>
          <pc:sldMk cId="3963467163" sldId="342"/>
        </pc:sldMkLst>
      </pc:sldChg>
      <pc:sldChg chg="del">
        <pc:chgData name="Mykhaylo Plesha" userId="S::mplesha@softserveinc.com::9a6424eb-606b-40cf-a4a4-1826c5872ed2" providerId="AD" clId="Web-{E0B5794D-6AA9-A9EA-9246-65F0A57D91B1}" dt="2022-11-15T12:30:37.900" v="33"/>
        <pc:sldMkLst>
          <pc:docMk/>
          <pc:sldMk cId="1391994015" sldId="343"/>
        </pc:sldMkLst>
      </pc:sldChg>
      <pc:sldChg chg="del">
        <pc:chgData name="Mykhaylo Plesha" userId="S::mplesha@softserveinc.com::9a6424eb-606b-40cf-a4a4-1826c5872ed2" providerId="AD" clId="Web-{E0B5794D-6AA9-A9EA-9246-65F0A57D91B1}" dt="2022-11-15T12:30:37.916" v="37"/>
        <pc:sldMkLst>
          <pc:docMk/>
          <pc:sldMk cId="1639304342" sldId="344"/>
        </pc:sldMkLst>
      </pc:sldChg>
      <pc:sldChg chg="del">
        <pc:chgData name="Mykhaylo Plesha" userId="S::mplesha@softserveinc.com::9a6424eb-606b-40cf-a4a4-1826c5872ed2" providerId="AD" clId="Web-{E0B5794D-6AA9-A9EA-9246-65F0A57D91B1}" dt="2022-11-15T12:30:37.900" v="36"/>
        <pc:sldMkLst>
          <pc:docMk/>
          <pc:sldMk cId="4049329372" sldId="345"/>
        </pc:sldMkLst>
      </pc:sldChg>
      <pc:sldChg chg="del">
        <pc:chgData name="Mykhaylo Plesha" userId="S::mplesha@softserveinc.com::9a6424eb-606b-40cf-a4a4-1826c5872ed2" providerId="AD" clId="Web-{E0B5794D-6AA9-A9EA-9246-65F0A57D91B1}" dt="2022-11-15T12:30:37.900" v="35"/>
        <pc:sldMkLst>
          <pc:docMk/>
          <pc:sldMk cId="1165345021" sldId="346"/>
        </pc:sldMkLst>
      </pc:sldChg>
      <pc:sldChg chg="del">
        <pc:chgData name="Mykhaylo Plesha" userId="S::mplesha@softserveinc.com::9a6424eb-606b-40cf-a4a4-1826c5872ed2" providerId="AD" clId="Web-{E0B5794D-6AA9-A9EA-9246-65F0A57D91B1}" dt="2022-11-15T12:30:37.931" v="52"/>
        <pc:sldMkLst>
          <pc:docMk/>
          <pc:sldMk cId="3366526413" sldId="347"/>
        </pc:sldMkLst>
      </pc:sldChg>
      <pc:sldChg chg="del">
        <pc:chgData name="Mykhaylo Plesha" userId="S::mplesha@softserveinc.com::9a6424eb-606b-40cf-a4a4-1826c5872ed2" providerId="AD" clId="Web-{E0B5794D-6AA9-A9EA-9246-65F0A57D91B1}" dt="2022-11-15T12:30:37.931" v="51"/>
        <pc:sldMkLst>
          <pc:docMk/>
          <pc:sldMk cId="580590037" sldId="348"/>
        </pc:sldMkLst>
      </pc:sldChg>
      <pc:sldChg chg="del">
        <pc:chgData name="Mykhaylo Plesha" userId="S::mplesha@softserveinc.com::9a6424eb-606b-40cf-a4a4-1826c5872ed2" providerId="AD" clId="Web-{E0B5794D-6AA9-A9EA-9246-65F0A57D91B1}" dt="2022-11-15T12:30:37.916" v="45"/>
        <pc:sldMkLst>
          <pc:docMk/>
          <pc:sldMk cId="2257684440" sldId="349"/>
        </pc:sldMkLst>
      </pc:sldChg>
      <pc:sldChg chg="del">
        <pc:chgData name="Mykhaylo Plesha" userId="S::mplesha@softserveinc.com::9a6424eb-606b-40cf-a4a4-1826c5872ed2" providerId="AD" clId="Web-{E0B5794D-6AA9-A9EA-9246-65F0A57D91B1}" dt="2022-11-15T12:30:37.916" v="44"/>
        <pc:sldMkLst>
          <pc:docMk/>
          <pc:sldMk cId="1806936123" sldId="350"/>
        </pc:sldMkLst>
      </pc:sldChg>
      <pc:sldChg chg="del">
        <pc:chgData name="Mykhaylo Plesha" userId="S::mplesha@softserveinc.com::9a6424eb-606b-40cf-a4a4-1826c5872ed2" providerId="AD" clId="Web-{E0B5794D-6AA9-A9EA-9246-65F0A57D91B1}" dt="2022-11-15T12:30:37.947" v="56"/>
        <pc:sldMkLst>
          <pc:docMk/>
          <pc:sldMk cId="1787119438" sldId="351"/>
        </pc:sldMkLst>
      </pc:sldChg>
      <pc:sldChg chg="del">
        <pc:chgData name="Mykhaylo Plesha" userId="S::mplesha@softserveinc.com::9a6424eb-606b-40cf-a4a4-1826c5872ed2" providerId="AD" clId="Web-{E0B5794D-6AA9-A9EA-9246-65F0A57D91B1}" dt="2022-11-15T12:30:37.947" v="55"/>
        <pc:sldMkLst>
          <pc:docMk/>
          <pc:sldMk cId="44147870" sldId="352"/>
        </pc:sldMkLst>
      </pc:sldChg>
      <pc:sldChg chg="del">
        <pc:chgData name="Mykhaylo Plesha" userId="S::mplesha@softserveinc.com::9a6424eb-606b-40cf-a4a4-1826c5872ed2" providerId="AD" clId="Web-{E0B5794D-6AA9-A9EA-9246-65F0A57D91B1}" dt="2022-11-15T12:30:37.931" v="50"/>
        <pc:sldMkLst>
          <pc:docMk/>
          <pc:sldMk cId="3093105143" sldId="353"/>
        </pc:sldMkLst>
      </pc:sldChg>
      <pc:sldChg chg="del">
        <pc:chgData name="Mykhaylo Plesha" userId="S::mplesha@softserveinc.com::9a6424eb-606b-40cf-a4a4-1826c5872ed2" providerId="AD" clId="Web-{E0B5794D-6AA9-A9EA-9246-65F0A57D91B1}" dt="2022-11-15T12:30:37.900" v="29"/>
        <pc:sldMkLst>
          <pc:docMk/>
          <pc:sldMk cId="2087709606" sldId="354"/>
        </pc:sldMkLst>
      </pc:sldChg>
      <pc:sldChg chg="del">
        <pc:chgData name="Mykhaylo Plesha" userId="S::mplesha@softserveinc.com::9a6424eb-606b-40cf-a4a4-1826c5872ed2" providerId="AD" clId="Web-{E0B5794D-6AA9-A9EA-9246-65F0A57D91B1}" dt="2022-11-15T12:30:37.900" v="28"/>
        <pc:sldMkLst>
          <pc:docMk/>
          <pc:sldMk cId="2370441033" sldId="355"/>
        </pc:sldMkLst>
      </pc:sldChg>
      <pc:sldChg chg="del">
        <pc:chgData name="Mykhaylo Plesha" userId="S::mplesha@softserveinc.com::9a6424eb-606b-40cf-a4a4-1826c5872ed2" providerId="AD" clId="Web-{E0B5794D-6AA9-A9EA-9246-65F0A57D91B1}" dt="2022-11-15T12:30:37.884" v="21"/>
        <pc:sldMkLst>
          <pc:docMk/>
          <pc:sldMk cId="402869711" sldId="356"/>
        </pc:sldMkLst>
      </pc:sldChg>
      <pc:sldChg chg="del">
        <pc:chgData name="Mykhaylo Plesha" userId="S::mplesha@softserveinc.com::9a6424eb-606b-40cf-a4a4-1826c5872ed2" providerId="AD" clId="Web-{E0B5794D-6AA9-A9EA-9246-65F0A57D91B1}" dt="2022-11-15T12:30:37.884" v="20"/>
        <pc:sldMkLst>
          <pc:docMk/>
          <pc:sldMk cId="738433896" sldId="357"/>
        </pc:sldMkLst>
      </pc:sldChg>
      <pc:sldChg chg="del">
        <pc:chgData name="Mykhaylo Plesha" userId="S::mplesha@softserveinc.com::9a6424eb-606b-40cf-a4a4-1826c5872ed2" providerId="AD" clId="Web-{E0B5794D-6AA9-A9EA-9246-65F0A57D91B1}" dt="2022-11-15T12:30:37.931" v="49"/>
        <pc:sldMkLst>
          <pc:docMk/>
          <pc:sldMk cId="151236102" sldId="358"/>
        </pc:sldMkLst>
      </pc:sldChg>
      <pc:sldChg chg="del">
        <pc:chgData name="Mykhaylo Plesha" userId="S::mplesha@softserveinc.com::9a6424eb-606b-40cf-a4a4-1826c5872ed2" providerId="AD" clId="Web-{E0B5794D-6AA9-A9EA-9246-65F0A57D91B1}" dt="2022-11-15T12:30:37.931" v="48"/>
        <pc:sldMkLst>
          <pc:docMk/>
          <pc:sldMk cId="118821953" sldId="359"/>
        </pc:sldMkLst>
      </pc:sldChg>
      <pc:sldChg chg="del">
        <pc:chgData name="Mykhaylo Plesha" userId="S::mplesha@softserveinc.com::9a6424eb-606b-40cf-a4a4-1826c5872ed2" providerId="AD" clId="Web-{E0B5794D-6AA9-A9EA-9246-65F0A57D91B1}" dt="2022-11-15T12:30:37.931" v="47"/>
        <pc:sldMkLst>
          <pc:docMk/>
          <pc:sldMk cId="2240605989" sldId="360"/>
        </pc:sldMkLst>
      </pc:sldChg>
      <pc:sldChg chg="del">
        <pc:chgData name="Mykhaylo Plesha" userId="S::mplesha@softserveinc.com::9a6424eb-606b-40cf-a4a4-1826c5872ed2" providerId="AD" clId="Web-{E0B5794D-6AA9-A9EA-9246-65F0A57D91B1}" dt="2022-11-15T12:30:37.916" v="43"/>
        <pc:sldMkLst>
          <pc:docMk/>
          <pc:sldMk cId="3190005865" sldId="361"/>
        </pc:sldMkLst>
      </pc:sldChg>
      <pc:sldChg chg="del">
        <pc:chgData name="Mykhaylo Plesha" userId="S::mplesha@softserveinc.com::9a6424eb-606b-40cf-a4a4-1826c5872ed2" providerId="AD" clId="Web-{E0B5794D-6AA9-A9EA-9246-65F0A57D91B1}" dt="2022-11-15T12:30:37.916" v="42"/>
        <pc:sldMkLst>
          <pc:docMk/>
          <pc:sldMk cId="1812544972" sldId="362"/>
        </pc:sldMkLst>
      </pc:sldChg>
      <pc:sldChg chg="del">
        <pc:chgData name="Mykhaylo Plesha" userId="S::mplesha@softserveinc.com::9a6424eb-606b-40cf-a4a4-1826c5872ed2" providerId="AD" clId="Web-{E0B5794D-6AA9-A9EA-9246-65F0A57D91B1}" dt="2022-11-15T12:30:37.916" v="41"/>
        <pc:sldMkLst>
          <pc:docMk/>
          <pc:sldMk cId="922139817" sldId="363"/>
        </pc:sldMkLst>
      </pc:sldChg>
      <pc:sldChg chg="del">
        <pc:chgData name="Mykhaylo Plesha" userId="S::mplesha@softserveinc.com::9a6424eb-606b-40cf-a4a4-1826c5872ed2" providerId="AD" clId="Web-{E0B5794D-6AA9-A9EA-9246-65F0A57D91B1}" dt="2022-11-15T12:30:37.884" v="27"/>
        <pc:sldMkLst>
          <pc:docMk/>
          <pc:sldMk cId="3544889523" sldId="364"/>
        </pc:sldMkLst>
      </pc:sldChg>
      <pc:sldChg chg="del">
        <pc:chgData name="Mykhaylo Plesha" userId="S::mplesha@softserveinc.com::9a6424eb-606b-40cf-a4a4-1826c5872ed2" providerId="AD" clId="Web-{E0B5794D-6AA9-A9EA-9246-65F0A57D91B1}" dt="2022-11-15T12:30:37.884" v="26"/>
        <pc:sldMkLst>
          <pc:docMk/>
          <pc:sldMk cId="291412769" sldId="365"/>
        </pc:sldMkLst>
      </pc:sldChg>
      <pc:sldChg chg="del">
        <pc:chgData name="Mykhaylo Plesha" userId="S::mplesha@softserveinc.com::9a6424eb-606b-40cf-a4a4-1826c5872ed2" providerId="AD" clId="Web-{E0B5794D-6AA9-A9EA-9246-65F0A57D91B1}" dt="2022-11-15T12:30:37.884" v="25"/>
        <pc:sldMkLst>
          <pc:docMk/>
          <pc:sldMk cId="1013035343" sldId="366"/>
        </pc:sldMkLst>
      </pc:sldChg>
      <pc:sldChg chg="del">
        <pc:chgData name="Mykhaylo Plesha" userId="S::mplesha@softserveinc.com::9a6424eb-606b-40cf-a4a4-1826c5872ed2" providerId="AD" clId="Web-{E0B5794D-6AA9-A9EA-9246-65F0A57D91B1}" dt="2022-11-15T12:30:37.884" v="19"/>
        <pc:sldMkLst>
          <pc:docMk/>
          <pc:sldMk cId="3444903222" sldId="367"/>
        </pc:sldMkLst>
      </pc:sldChg>
      <pc:sldChg chg="del">
        <pc:chgData name="Mykhaylo Plesha" userId="S::mplesha@softserveinc.com::9a6424eb-606b-40cf-a4a4-1826c5872ed2" providerId="AD" clId="Web-{E0B5794D-6AA9-A9EA-9246-65F0A57D91B1}" dt="2022-11-15T12:30:37.869" v="18"/>
        <pc:sldMkLst>
          <pc:docMk/>
          <pc:sldMk cId="1839041211" sldId="368"/>
        </pc:sldMkLst>
      </pc:sldChg>
      <pc:sldChg chg="del">
        <pc:chgData name="Mykhaylo Plesha" userId="S::mplesha@softserveinc.com::9a6424eb-606b-40cf-a4a4-1826c5872ed2" providerId="AD" clId="Web-{E0B5794D-6AA9-A9EA-9246-65F0A57D91B1}" dt="2022-11-15T12:30:37.869" v="17"/>
        <pc:sldMkLst>
          <pc:docMk/>
          <pc:sldMk cId="1352252660" sldId="369"/>
        </pc:sldMkLst>
      </pc:sldChg>
      <pc:sldChg chg="del">
        <pc:chgData name="Mykhaylo Plesha" userId="S::mplesha@softserveinc.com::9a6424eb-606b-40cf-a4a4-1826c5872ed2" providerId="AD" clId="Web-{E0B5794D-6AA9-A9EA-9246-65F0A57D91B1}" dt="2022-11-15T12:30:15.274" v="9"/>
        <pc:sldMkLst>
          <pc:docMk/>
          <pc:sldMk cId="3930412968" sldId="372"/>
        </pc:sldMkLst>
      </pc:sldChg>
      <pc:sldChg chg="del">
        <pc:chgData name="Mykhaylo Plesha" userId="S::mplesha@softserveinc.com::9a6424eb-606b-40cf-a4a4-1826c5872ed2" providerId="AD" clId="Web-{E0B5794D-6AA9-A9EA-9246-65F0A57D91B1}" dt="2022-11-15T12:30:15.259" v="3"/>
        <pc:sldMkLst>
          <pc:docMk/>
          <pc:sldMk cId="3911564531" sldId="373"/>
        </pc:sldMkLst>
      </pc:sldChg>
      <pc:sldChg chg="del">
        <pc:chgData name="Mykhaylo Plesha" userId="S::mplesha@softserveinc.com::9a6424eb-606b-40cf-a4a4-1826c5872ed2" providerId="AD" clId="Web-{E0B5794D-6AA9-A9EA-9246-65F0A57D91B1}" dt="2022-11-15T12:30:15.259" v="2"/>
        <pc:sldMkLst>
          <pc:docMk/>
          <pc:sldMk cId="309859625" sldId="375"/>
        </pc:sldMkLst>
      </pc:sldChg>
      <pc:sldChg chg="del">
        <pc:chgData name="Mykhaylo Plesha" userId="S::mplesha@softserveinc.com::9a6424eb-606b-40cf-a4a4-1826c5872ed2" providerId="AD" clId="Web-{E0B5794D-6AA9-A9EA-9246-65F0A57D91B1}" dt="2022-11-15T12:30:15.259" v="1"/>
        <pc:sldMkLst>
          <pc:docMk/>
          <pc:sldMk cId="1576615481" sldId="376"/>
        </pc:sldMkLst>
      </pc:sldChg>
      <pc:sldChg chg="del">
        <pc:chgData name="Mykhaylo Plesha" userId="S::mplesha@softserveinc.com::9a6424eb-606b-40cf-a4a4-1826c5872ed2" providerId="AD" clId="Web-{E0B5794D-6AA9-A9EA-9246-65F0A57D91B1}" dt="2022-11-15T12:30:38.009" v="91"/>
        <pc:sldMkLst>
          <pc:docMk/>
          <pc:sldMk cId="2670267103" sldId="377"/>
        </pc:sldMkLst>
      </pc:sldChg>
      <pc:sldChg chg="del">
        <pc:chgData name="Mykhaylo Plesha" userId="S::mplesha@softserveinc.com::9a6424eb-606b-40cf-a4a4-1826c5872ed2" providerId="AD" clId="Web-{E0B5794D-6AA9-A9EA-9246-65F0A57D91B1}" dt="2022-11-15T12:30:37.994" v="83"/>
        <pc:sldMkLst>
          <pc:docMk/>
          <pc:sldMk cId="571687568" sldId="378"/>
        </pc:sldMkLst>
      </pc:sldChg>
      <pc:sldChg chg="del">
        <pc:chgData name="Mykhaylo Plesha" userId="S::mplesha@softserveinc.com::9a6424eb-606b-40cf-a4a4-1826c5872ed2" providerId="AD" clId="Web-{E0B5794D-6AA9-A9EA-9246-65F0A57D91B1}" dt="2022-11-15T12:30:37.994" v="82"/>
        <pc:sldMkLst>
          <pc:docMk/>
          <pc:sldMk cId="3677012520" sldId="379"/>
        </pc:sldMkLst>
      </pc:sldChg>
      <pc:sldChg chg="del">
        <pc:chgData name="Mykhaylo Plesha" userId="S::mplesha@softserveinc.com::9a6424eb-606b-40cf-a4a4-1826c5872ed2" providerId="AD" clId="Web-{E0B5794D-6AA9-A9EA-9246-65F0A57D91B1}" dt="2022-11-15T12:30:37.994" v="80"/>
        <pc:sldMkLst>
          <pc:docMk/>
          <pc:sldMk cId="268219120" sldId="380"/>
        </pc:sldMkLst>
      </pc:sldChg>
      <pc:sldChg chg="del">
        <pc:chgData name="Mykhaylo Plesha" userId="S::mplesha@softserveinc.com::9a6424eb-606b-40cf-a4a4-1826c5872ed2" providerId="AD" clId="Web-{E0B5794D-6AA9-A9EA-9246-65F0A57D91B1}" dt="2022-11-15T12:30:37.978" v="79"/>
        <pc:sldMkLst>
          <pc:docMk/>
          <pc:sldMk cId="3323780869" sldId="381"/>
        </pc:sldMkLst>
      </pc:sldChg>
      <pc:sldChg chg="del">
        <pc:chgData name="Mykhaylo Plesha" userId="S::mplesha@softserveinc.com::9a6424eb-606b-40cf-a4a4-1826c5872ed2" providerId="AD" clId="Web-{E0B5794D-6AA9-A9EA-9246-65F0A57D91B1}" dt="2022-11-15T12:30:37.978" v="78"/>
        <pc:sldMkLst>
          <pc:docMk/>
          <pc:sldMk cId="2066911647" sldId="382"/>
        </pc:sldMkLst>
      </pc:sldChg>
      <pc:sldChg chg="del">
        <pc:chgData name="Mykhaylo Plesha" userId="S::mplesha@softserveinc.com::9a6424eb-606b-40cf-a4a4-1826c5872ed2" providerId="AD" clId="Web-{E0B5794D-6AA9-A9EA-9246-65F0A57D91B1}" dt="2022-11-15T12:30:37.963" v="70"/>
        <pc:sldMkLst>
          <pc:docMk/>
          <pc:sldMk cId="1707953422" sldId="383"/>
        </pc:sldMkLst>
      </pc:sldChg>
      <pc:sldChg chg="del">
        <pc:chgData name="Mykhaylo Plesha" userId="S::mplesha@softserveinc.com::9a6424eb-606b-40cf-a4a4-1826c5872ed2" providerId="AD" clId="Web-{E0B5794D-6AA9-A9EA-9246-65F0A57D91B1}" dt="2022-11-15T12:30:37.947" v="60"/>
        <pc:sldMkLst>
          <pc:docMk/>
          <pc:sldMk cId="4115470513" sldId="384"/>
        </pc:sldMkLst>
      </pc:sldChg>
      <pc:sldChg chg="del">
        <pc:chgData name="Mykhaylo Plesha" userId="S::mplesha@softserveinc.com::9a6424eb-606b-40cf-a4a4-1826c5872ed2" providerId="AD" clId="Web-{E0B5794D-6AA9-A9EA-9246-65F0A57D91B1}" dt="2022-11-15T12:30:37.931" v="54"/>
        <pc:sldMkLst>
          <pc:docMk/>
          <pc:sldMk cId="2227125735" sldId="385"/>
        </pc:sldMkLst>
      </pc:sldChg>
      <pc:sldChg chg="del">
        <pc:chgData name="Mykhaylo Plesha" userId="S::mplesha@softserveinc.com::9a6424eb-606b-40cf-a4a4-1826c5872ed2" providerId="AD" clId="Web-{E0B5794D-6AA9-A9EA-9246-65F0A57D91B1}" dt="2022-11-15T12:30:37.931" v="46"/>
        <pc:sldMkLst>
          <pc:docMk/>
          <pc:sldMk cId="3695275914" sldId="386"/>
        </pc:sldMkLst>
      </pc:sldChg>
      <pc:sldChg chg="del">
        <pc:chgData name="Mykhaylo Plesha" userId="S::mplesha@softserveinc.com::9a6424eb-606b-40cf-a4a4-1826c5872ed2" providerId="AD" clId="Web-{E0B5794D-6AA9-A9EA-9246-65F0A57D91B1}" dt="2022-11-15T12:30:37.916" v="40"/>
        <pc:sldMkLst>
          <pc:docMk/>
          <pc:sldMk cId="1638221328" sldId="388"/>
        </pc:sldMkLst>
      </pc:sldChg>
      <pc:sldChg chg="del">
        <pc:chgData name="Mykhaylo Plesha" userId="S::mplesha@softserveinc.com::9a6424eb-606b-40cf-a4a4-1826c5872ed2" providerId="AD" clId="Web-{E0B5794D-6AA9-A9EA-9246-65F0A57D91B1}" dt="2022-11-15T12:30:37.900" v="32"/>
        <pc:sldMkLst>
          <pc:docMk/>
          <pc:sldMk cId="3622397935" sldId="389"/>
        </pc:sldMkLst>
      </pc:sldChg>
      <pc:sldChg chg="del">
        <pc:chgData name="Mykhaylo Plesha" userId="S::mplesha@softserveinc.com::9a6424eb-606b-40cf-a4a4-1826c5872ed2" providerId="AD" clId="Web-{E0B5794D-6AA9-A9EA-9246-65F0A57D91B1}" dt="2022-11-15T12:30:37.900" v="31"/>
        <pc:sldMkLst>
          <pc:docMk/>
          <pc:sldMk cId="680392067" sldId="390"/>
        </pc:sldMkLst>
      </pc:sldChg>
      <pc:sldChg chg="del">
        <pc:chgData name="Mykhaylo Plesha" userId="S::mplesha@softserveinc.com::9a6424eb-606b-40cf-a4a4-1826c5872ed2" providerId="AD" clId="Web-{E0B5794D-6AA9-A9EA-9246-65F0A57D91B1}" dt="2022-11-15T12:30:37.900" v="30"/>
        <pc:sldMkLst>
          <pc:docMk/>
          <pc:sldMk cId="112003820" sldId="391"/>
        </pc:sldMkLst>
      </pc:sldChg>
      <pc:sldChg chg="del">
        <pc:chgData name="Mykhaylo Plesha" userId="S::mplesha@softserveinc.com::9a6424eb-606b-40cf-a4a4-1826c5872ed2" providerId="AD" clId="Web-{E0B5794D-6AA9-A9EA-9246-65F0A57D91B1}" dt="2022-11-15T12:30:37.884" v="23"/>
        <pc:sldMkLst>
          <pc:docMk/>
          <pc:sldMk cId="4284056641" sldId="392"/>
        </pc:sldMkLst>
      </pc:sldChg>
      <pc:sldChg chg="del">
        <pc:chgData name="Mykhaylo Plesha" userId="S::mplesha@softserveinc.com::9a6424eb-606b-40cf-a4a4-1826c5872ed2" providerId="AD" clId="Web-{E0B5794D-6AA9-A9EA-9246-65F0A57D91B1}" dt="2022-11-15T12:30:37.869" v="16"/>
        <pc:sldMkLst>
          <pc:docMk/>
          <pc:sldMk cId="2345439065" sldId="393"/>
        </pc:sldMkLst>
      </pc:sldChg>
      <pc:sldChg chg="del">
        <pc:chgData name="Mykhaylo Plesha" userId="S::mplesha@softserveinc.com::9a6424eb-606b-40cf-a4a4-1826c5872ed2" providerId="AD" clId="Web-{E0B5794D-6AA9-A9EA-9246-65F0A57D91B1}" dt="2022-11-15T12:30:37.994" v="81"/>
        <pc:sldMkLst>
          <pc:docMk/>
          <pc:sldMk cId="3803277099" sldId="397"/>
        </pc:sldMkLst>
      </pc:sldChg>
      <pc:sldChg chg="del">
        <pc:chgData name="Mykhaylo Plesha" userId="S::mplesha@softserveinc.com::9a6424eb-606b-40cf-a4a4-1826c5872ed2" providerId="AD" clId="Web-{E0B5794D-6AA9-A9EA-9246-65F0A57D91B1}" dt="2022-11-15T12:30:37.963" v="69"/>
        <pc:sldMkLst>
          <pc:docMk/>
          <pc:sldMk cId="255429148" sldId="398"/>
        </pc:sldMkLst>
      </pc:sldChg>
      <pc:sldChg chg="del">
        <pc:chgData name="Mykhaylo Plesha" userId="S::mplesha@softserveinc.com::9a6424eb-606b-40cf-a4a4-1826c5872ed2" providerId="AD" clId="Web-{E0B5794D-6AA9-A9EA-9246-65F0A57D91B1}" dt="2022-11-15T12:30:37.931" v="53"/>
        <pc:sldMkLst>
          <pc:docMk/>
          <pc:sldMk cId="1094900805" sldId="399"/>
        </pc:sldMkLst>
      </pc:sldChg>
      <pc:sldChg chg="del">
        <pc:chgData name="Mykhaylo Plesha" userId="S::mplesha@softserveinc.com::9a6424eb-606b-40cf-a4a4-1826c5872ed2" providerId="AD" clId="Web-{E0B5794D-6AA9-A9EA-9246-65F0A57D91B1}" dt="2022-11-15T12:30:37.916" v="39"/>
        <pc:sldMkLst>
          <pc:docMk/>
          <pc:sldMk cId="453881623" sldId="400"/>
        </pc:sldMkLst>
      </pc:sldChg>
      <pc:sldChg chg="del">
        <pc:chgData name="Mykhaylo Plesha" userId="S::mplesha@softserveinc.com::9a6424eb-606b-40cf-a4a4-1826c5872ed2" providerId="AD" clId="Web-{E0B5794D-6AA9-A9EA-9246-65F0A57D91B1}" dt="2022-11-15T12:30:37.916" v="38"/>
        <pc:sldMkLst>
          <pc:docMk/>
          <pc:sldMk cId="3869713704" sldId="401"/>
        </pc:sldMkLst>
      </pc:sldChg>
      <pc:sldChg chg="del">
        <pc:chgData name="Mykhaylo Plesha" userId="S::mplesha@softserveinc.com::9a6424eb-606b-40cf-a4a4-1826c5872ed2" providerId="AD" clId="Web-{E0B5794D-6AA9-A9EA-9246-65F0A57D91B1}" dt="2022-11-15T12:30:37.884" v="24"/>
        <pc:sldMkLst>
          <pc:docMk/>
          <pc:sldMk cId="4146411739" sldId="402"/>
        </pc:sldMkLst>
      </pc:sldChg>
      <pc:sldChg chg="del">
        <pc:chgData name="Mykhaylo Plesha" userId="S::mplesha@softserveinc.com::9a6424eb-606b-40cf-a4a4-1826c5872ed2" providerId="AD" clId="Web-{E0B5794D-6AA9-A9EA-9246-65F0A57D91B1}" dt="2022-11-15T12:30:37.884" v="22"/>
        <pc:sldMkLst>
          <pc:docMk/>
          <pc:sldMk cId="3622911221" sldId="403"/>
        </pc:sldMkLst>
      </pc:sldChg>
    </pc:docChg>
  </pc:docChgLst>
  <pc:docChgLst>
    <pc:chgData name="Mykhaylo Plesha" userId="S::mplesha@softserveinc.com::9a6424eb-606b-40cf-a4a4-1826c5872ed2" providerId="AD" clId="Web-{E44D0027-7440-91F7-4DC3-0EA9A75E4C78}"/>
    <pc:docChg chg="addSld delSld modSld">
      <pc:chgData name="Mykhaylo Plesha" userId="S::mplesha@softserveinc.com::9a6424eb-606b-40cf-a4a4-1826c5872ed2" providerId="AD" clId="Web-{E44D0027-7440-91F7-4DC3-0EA9A75E4C78}" dt="2022-11-22T14:49:17.343" v="50" actId="1076"/>
      <pc:docMkLst>
        <pc:docMk/>
      </pc:docMkLst>
      <pc:sldChg chg="del">
        <pc:chgData name="Mykhaylo Plesha" userId="S::mplesha@softserveinc.com::9a6424eb-606b-40cf-a4a4-1826c5872ed2" providerId="AD" clId="Web-{E44D0027-7440-91F7-4DC3-0EA9A75E4C78}" dt="2022-11-22T14:20:28.846" v="7"/>
        <pc:sldMkLst>
          <pc:docMk/>
          <pc:sldMk cId="40103331" sldId="298"/>
        </pc:sldMkLst>
      </pc:sldChg>
      <pc:sldChg chg="del">
        <pc:chgData name="Mykhaylo Plesha" userId="S::mplesha@softserveinc.com::9a6424eb-606b-40cf-a4a4-1826c5872ed2" providerId="AD" clId="Web-{E44D0027-7440-91F7-4DC3-0EA9A75E4C78}" dt="2022-11-22T14:20:28.831" v="6"/>
        <pc:sldMkLst>
          <pc:docMk/>
          <pc:sldMk cId="380452131" sldId="299"/>
        </pc:sldMkLst>
      </pc:sldChg>
      <pc:sldChg chg="del">
        <pc:chgData name="Mykhaylo Plesha" userId="S::mplesha@softserveinc.com::9a6424eb-606b-40cf-a4a4-1826c5872ed2" providerId="AD" clId="Web-{E44D0027-7440-91F7-4DC3-0EA9A75E4C78}" dt="2022-11-22T14:20:28.831" v="5"/>
        <pc:sldMkLst>
          <pc:docMk/>
          <pc:sldMk cId="2836854169" sldId="300"/>
        </pc:sldMkLst>
      </pc:sldChg>
      <pc:sldChg chg="del">
        <pc:chgData name="Mykhaylo Plesha" userId="S::mplesha@softserveinc.com::9a6424eb-606b-40cf-a4a4-1826c5872ed2" providerId="AD" clId="Web-{E44D0027-7440-91F7-4DC3-0EA9A75E4C78}" dt="2022-11-22T14:20:28.831" v="4"/>
        <pc:sldMkLst>
          <pc:docMk/>
          <pc:sldMk cId="1952370721" sldId="370"/>
        </pc:sldMkLst>
      </pc:sldChg>
      <pc:sldChg chg="del">
        <pc:chgData name="Mykhaylo Plesha" userId="S::mplesha@softserveinc.com::9a6424eb-606b-40cf-a4a4-1826c5872ed2" providerId="AD" clId="Web-{E44D0027-7440-91F7-4DC3-0EA9A75E4C78}" dt="2022-11-22T14:20:28.831" v="3"/>
        <pc:sldMkLst>
          <pc:docMk/>
          <pc:sldMk cId="2959536362" sldId="371"/>
        </pc:sldMkLst>
      </pc:sldChg>
      <pc:sldChg chg="del">
        <pc:chgData name="Mykhaylo Plesha" userId="S::mplesha@softserveinc.com::9a6424eb-606b-40cf-a4a4-1826c5872ed2" providerId="AD" clId="Web-{E44D0027-7440-91F7-4DC3-0EA9A75E4C78}" dt="2022-11-22T14:20:28.831" v="2"/>
        <pc:sldMkLst>
          <pc:docMk/>
          <pc:sldMk cId="680545122" sldId="374"/>
        </pc:sldMkLst>
      </pc:sldChg>
      <pc:sldChg chg="del">
        <pc:chgData name="Mykhaylo Plesha" userId="S::mplesha@softserveinc.com::9a6424eb-606b-40cf-a4a4-1826c5872ed2" providerId="AD" clId="Web-{E44D0027-7440-91F7-4DC3-0EA9A75E4C78}" dt="2022-11-22T14:20:28.831" v="1"/>
        <pc:sldMkLst>
          <pc:docMk/>
          <pc:sldMk cId="44046500" sldId="395"/>
        </pc:sldMkLst>
      </pc:sldChg>
      <pc:sldChg chg="del">
        <pc:chgData name="Mykhaylo Plesha" userId="S::mplesha@softserveinc.com::9a6424eb-606b-40cf-a4a4-1826c5872ed2" providerId="AD" clId="Web-{E44D0027-7440-91F7-4DC3-0EA9A75E4C78}" dt="2022-11-22T14:20:28.815" v="0"/>
        <pc:sldMkLst>
          <pc:docMk/>
          <pc:sldMk cId="1024455408" sldId="396"/>
        </pc:sldMkLst>
      </pc:sldChg>
      <pc:sldChg chg="addSp modSp">
        <pc:chgData name="Mykhaylo Plesha" userId="S::mplesha@softserveinc.com::9a6424eb-606b-40cf-a4a4-1826c5872ed2" providerId="AD" clId="Web-{E44D0027-7440-91F7-4DC3-0EA9A75E4C78}" dt="2022-11-22T14:39:09.082" v="23" actId="1076"/>
        <pc:sldMkLst>
          <pc:docMk/>
          <pc:sldMk cId="2873859065" sldId="403"/>
        </pc:sldMkLst>
        <pc:spChg chg="mod">
          <ac:chgData name="Mykhaylo Plesha" userId="S::mplesha@softserveinc.com::9a6424eb-606b-40cf-a4a4-1826c5872ed2" providerId="AD" clId="Web-{E44D0027-7440-91F7-4DC3-0EA9A75E4C78}" dt="2022-11-22T14:38:51.955" v="19" actId="20577"/>
          <ac:spMkLst>
            <pc:docMk/>
            <pc:sldMk cId="2873859065" sldId="403"/>
            <ac:spMk id="3" creationId="{C8524C44-83BC-7DEF-89A8-12565C166989}"/>
          </ac:spMkLst>
        </pc:spChg>
        <pc:picChg chg="add mod">
          <ac:chgData name="Mykhaylo Plesha" userId="S::mplesha@softserveinc.com::9a6424eb-606b-40cf-a4a4-1826c5872ed2" providerId="AD" clId="Web-{E44D0027-7440-91F7-4DC3-0EA9A75E4C78}" dt="2022-11-22T14:39:09.082" v="23" actId="1076"/>
          <ac:picMkLst>
            <pc:docMk/>
            <pc:sldMk cId="2873859065" sldId="403"/>
            <ac:picMk id="4" creationId="{8FDE896A-0E3B-C16D-3072-341343038EE9}"/>
          </ac:picMkLst>
        </pc:picChg>
      </pc:sldChg>
      <pc:sldChg chg="addSp modSp">
        <pc:chgData name="Mykhaylo Plesha" userId="S::mplesha@softserveinc.com::9a6424eb-606b-40cf-a4a4-1826c5872ed2" providerId="AD" clId="Web-{E44D0027-7440-91F7-4DC3-0EA9A75E4C78}" dt="2022-11-22T14:37:30.168" v="18" actId="14100"/>
        <pc:sldMkLst>
          <pc:docMk/>
          <pc:sldMk cId="1834941173" sldId="404"/>
        </pc:sldMkLst>
        <pc:picChg chg="add mod">
          <ac:chgData name="Mykhaylo Plesha" userId="S::mplesha@softserveinc.com::9a6424eb-606b-40cf-a4a4-1826c5872ed2" providerId="AD" clId="Web-{E44D0027-7440-91F7-4DC3-0EA9A75E4C78}" dt="2022-11-22T14:37:30.168" v="18" actId="14100"/>
          <ac:picMkLst>
            <pc:docMk/>
            <pc:sldMk cId="1834941173" sldId="404"/>
            <ac:picMk id="4" creationId="{5F8E5568-CE20-B8B7-DEB4-10F23274FF28}"/>
          </ac:picMkLst>
        </pc:picChg>
      </pc:sldChg>
      <pc:sldChg chg="addSp delSp modSp add replId">
        <pc:chgData name="Mykhaylo Plesha" userId="S::mplesha@softserveinc.com::9a6424eb-606b-40cf-a4a4-1826c5872ed2" providerId="AD" clId="Web-{E44D0027-7440-91F7-4DC3-0EA9A75E4C78}" dt="2022-11-22T14:48:58.576" v="48" actId="1076"/>
        <pc:sldMkLst>
          <pc:docMk/>
          <pc:sldMk cId="1032758604" sldId="405"/>
        </pc:sldMkLst>
        <pc:spChg chg="mod">
          <ac:chgData name="Mykhaylo Plesha" userId="S::mplesha@softserveinc.com::9a6424eb-606b-40cf-a4a4-1826c5872ed2" providerId="AD" clId="Web-{E44D0027-7440-91F7-4DC3-0EA9A75E4C78}" dt="2022-11-22T14:42:23.017" v="28" actId="20577"/>
          <ac:spMkLst>
            <pc:docMk/>
            <pc:sldMk cId="1032758604" sldId="405"/>
            <ac:spMk id="2" creationId="{1480B97B-A69A-55EB-D96D-DDBDC942C0F9}"/>
          </ac:spMkLst>
        </pc:spChg>
        <pc:spChg chg="mod">
          <ac:chgData name="Mykhaylo Plesha" userId="S::mplesha@softserveinc.com::9a6424eb-606b-40cf-a4a4-1826c5872ed2" providerId="AD" clId="Web-{E44D0027-7440-91F7-4DC3-0EA9A75E4C78}" dt="2022-11-22T14:46:56.193" v="43" actId="20577"/>
          <ac:spMkLst>
            <pc:docMk/>
            <pc:sldMk cId="1032758604" sldId="405"/>
            <ac:spMk id="3" creationId="{C8524C44-83BC-7DEF-89A8-12565C166989}"/>
          </ac:spMkLst>
        </pc:spChg>
        <pc:picChg chg="add del mod">
          <ac:chgData name="Mykhaylo Plesha" userId="S::mplesha@softserveinc.com::9a6424eb-606b-40cf-a4a4-1826c5872ed2" providerId="AD" clId="Web-{E44D0027-7440-91F7-4DC3-0EA9A75E4C78}" dt="2022-11-22T14:48:42.325" v="45"/>
          <ac:picMkLst>
            <pc:docMk/>
            <pc:sldMk cId="1032758604" sldId="405"/>
            <ac:picMk id="4" creationId="{1F0D8F07-2310-DD22-A034-36F0AF8C7ABC}"/>
          </ac:picMkLst>
        </pc:picChg>
        <pc:picChg chg="add mod">
          <ac:chgData name="Mykhaylo Plesha" userId="S::mplesha@softserveinc.com::9a6424eb-606b-40cf-a4a4-1826c5872ed2" providerId="AD" clId="Web-{E44D0027-7440-91F7-4DC3-0EA9A75E4C78}" dt="2022-11-22T14:48:58.576" v="48" actId="1076"/>
          <ac:picMkLst>
            <pc:docMk/>
            <pc:sldMk cId="1032758604" sldId="405"/>
            <ac:picMk id="5" creationId="{ACC349EB-278D-8932-23B2-C36406225111}"/>
          </ac:picMkLst>
        </pc:picChg>
      </pc:sldChg>
      <pc:sldChg chg="modSp add replId">
        <pc:chgData name="Mykhaylo Plesha" userId="S::mplesha@softserveinc.com::9a6424eb-606b-40cf-a4a4-1826c5872ed2" providerId="AD" clId="Web-{E44D0027-7440-91F7-4DC3-0EA9A75E4C78}" dt="2022-11-22T14:49:17.343" v="50" actId="1076"/>
        <pc:sldMkLst>
          <pc:docMk/>
          <pc:sldMk cId="1080387527" sldId="406"/>
        </pc:sldMkLst>
        <pc:spChg chg="mod">
          <ac:chgData name="Mykhaylo Plesha" userId="S::mplesha@softserveinc.com::9a6424eb-606b-40cf-a4a4-1826c5872ed2" providerId="AD" clId="Web-{E44D0027-7440-91F7-4DC3-0EA9A75E4C78}" dt="2022-11-22T14:49:13.890" v="49" actId="20577"/>
          <ac:spMkLst>
            <pc:docMk/>
            <pc:sldMk cId="1080387527" sldId="406"/>
            <ac:spMk id="3" creationId="{C8524C44-83BC-7DEF-89A8-12565C166989}"/>
          </ac:spMkLst>
        </pc:spChg>
        <pc:picChg chg="mod">
          <ac:chgData name="Mykhaylo Plesha" userId="S::mplesha@softserveinc.com::9a6424eb-606b-40cf-a4a4-1826c5872ed2" providerId="AD" clId="Web-{E44D0027-7440-91F7-4DC3-0EA9A75E4C78}" dt="2022-11-22T14:49:17.343" v="50" actId="1076"/>
          <ac:picMkLst>
            <pc:docMk/>
            <pc:sldMk cId="1080387527" sldId="406"/>
            <ac:picMk id="4" creationId="{1F0D8F07-2310-DD22-A034-36F0AF8C7ABC}"/>
          </ac:picMkLst>
        </pc:picChg>
      </pc:sldChg>
    </pc:docChg>
  </pc:docChgLst>
  <pc:docChgLst>
    <pc:chgData name="Mykhaylo Plesha" userId="S::mplesha@softserveinc.com::9a6424eb-606b-40cf-a4a4-1826c5872ed2" providerId="AD" clId="Web-{4933045E-9595-84EA-2703-93C6AD7E0779}"/>
    <pc:docChg chg="modSld">
      <pc:chgData name="Mykhaylo Plesha" userId="S::mplesha@softserveinc.com::9a6424eb-606b-40cf-a4a4-1826c5872ed2" providerId="AD" clId="Web-{4933045E-9595-84EA-2703-93C6AD7E0779}" dt="2022-11-18T08:56:12.453" v="18" actId="20577"/>
      <pc:docMkLst>
        <pc:docMk/>
      </pc:docMkLst>
      <pc:sldChg chg="modSp">
        <pc:chgData name="Mykhaylo Plesha" userId="S::mplesha@softserveinc.com::9a6424eb-606b-40cf-a4a4-1826c5872ed2" providerId="AD" clId="Web-{4933045E-9595-84EA-2703-93C6AD7E0779}" dt="2022-11-18T08:56:12.453" v="18" actId="20577"/>
        <pc:sldMkLst>
          <pc:docMk/>
          <pc:sldMk cId="1042517565" sldId="398"/>
        </pc:sldMkLst>
        <pc:spChg chg="mod">
          <ac:chgData name="Mykhaylo Plesha" userId="S::mplesha@softserveinc.com::9a6424eb-606b-40cf-a4a4-1826c5872ed2" providerId="AD" clId="Web-{4933045E-9595-84EA-2703-93C6AD7E0779}" dt="2022-11-18T08:56:12.453" v="18" actId="20577"/>
          <ac:spMkLst>
            <pc:docMk/>
            <pc:sldMk cId="1042517565" sldId="398"/>
            <ac:spMk id="3" creationId="{DB7ACB0C-94FD-8B97-806E-0BB294A511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AE7E5-DED7-4214-B73A-A03D6D2EE2FB}" type="datetimeFigureOut">
              <a:rPr lang="uk-UA" smtClean="0"/>
              <a:t>25.11.2022</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EE912-AA9D-47FB-8F23-33C801A58B0F}" type="slidenum">
              <a:rPr lang="uk-UA" smtClean="0"/>
              <a:t>‹#›</a:t>
            </a:fld>
            <a:endParaRPr lang="uk-UA"/>
          </a:p>
        </p:txBody>
      </p:sp>
    </p:spTree>
    <p:extLst>
      <p:ext uri="{BB962C8B-B14F-4D97-AF65-F5344CB8AC3E}">
        <p14:creationId xmlns:p14="http://schemas.microsoft.com/office/powerpoint/2010/main" val="158069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Тулзи, тобто інструменти, що використовуються у веб розробках. Починаємо з </a:t>
            </a:r>
            <a:r>
              <a:rPr lang="en-US" dirty="0" err="1"/>
              <a:t>npm</a:t>
            </a:r>
            <a:r>
              <a:rPr lang="en-US" dirty="0"/>
              <a:t>.</a:t>
            </a:r>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2</a:t>
            </a:fld>
            <a:endParaRPr lang="uk-UA"/>
          </a:p>
        </p:txBody>
      </p:sp>
    </p:spTree>
    <p:extLst>
      <p:ext uri="{BB962C8B-B14F-4D97-AF65-F5344CB8AC3E}">
        <p14:creationId xmlns:p14="http://schemas.microsoft.com/office/powerpoint/2010/main" val="407048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Npm</a:t>
            </a:r>
            <a:r>
              <a:rPr lang="en-US" dirty="0"/>
              <a:t> – </a:t>
            </a:r>
            <a:r>
              <a:rPr lang="uk-UA" dirty="0"/>
              <a:t>менеджер пакетів для нодеджс,</a:t>
            </a:r>
            <a:endParaRPr lang="en-US" dirty="0"/>
          </a:p>
          <a:p>
            <a:endParaRPr lang="en-US" dirty="0"/>
          </a:p>
          <a:p>
            <a:r>
              <a:rPr lang="uk-UA" dirty="0"/>
              <a:t>скожими в цьому до нього інструментами є</a:t>
            </a:r>
            <a:br>
              <a:rPr lang="uk-UA" dirty="0"/>
            </a:br>
            <a:r>
              <a:rPr lang="uk-UA" dirty="0"/>
              <a:t>піп в розробка на пайтон , мевен для джави, джем для рубі, композер в пі-ейч-пі</a:t>
            </a:r>
          </a:p>
        </p:txBody>
      </p:sp>
      <p:sp>
        <p:nvSpPr>
          <p:cNvPr id="4" name="Slide Number Placeholder 3"/>
          <p:cNvSpPr>
            <a:spLocks noGrp="1"/>
          </p:cNvSpPr>
          <p:nvPr>
            <p:ph type="sldNum" sz="quarter" idx="5"/>
          </p:nvPr>
        </p:nvSpPr>
        <p:spPr/>
        <p:txBody>
          <a:bodyPr/>
          <a:lstStyle/>
          <a:p>
            <a:fld id="{7EFEE912-AA9D-47FB-8F23-33C801A58B0F}" type="slidenum">
              <a:rPr lang="uk-UA" smtClean="0"/>
              <a:t>3</a:t>
            </a:fld>
            <a:endParaRPr lang="uk-UA"/>
          </a:p>
        </p:txBody>
      </p:sp>
    </p:spTree>
    <p:extLst>
      <p:ext uri="{BB962C8B-B14F-4D97-AF65-F5344CB8AC3E}">
        <p14:creationId xmlns:p14="http://schemas.microsoft.com/office/powerpoint/2010/main" val="342325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Є альтернативні до </a:t>
            </a:r>
            <a:r>
              <a:rPr lang="en-US" dirty="0" err="1"/>
              <a:t>npm</a:t>
            </a:r>
            <a:r>
              <a:rPr lang="en-US" dirty="0"/>
              <a:t> </a:t>
            </a:r>
            <a:r>
              <a:rPr lang="uk-UA" dirty="0"/>
              <a:t>менеджери пакетів, наприклад </a:t>
            </a:r>
            <a:r>
              <a:rPr lang="en-US" dirty="0"/>
              <a:t>– yarn, turbo</a:t>
            </a:r>
            <a:r>
              <a:rPr lang="uk-UA" dirty="0"/>
              <a:t>.</a:t>
            </a:r>
            <a:br>
              <a:rPr lang="uk-UA" dirty="0"/>
            </a:br>
            <a:r>
              <a:rPr lang="en-US" dirty="0" err="1"/>
              <a:t>Npm</a:t>
            </a:r>
            <a:r>
              <a:rPr lang="en-US" dirty="0"/>
              <a:t> </a:t>
            </a:r>
            <a:r>
              <a:rPr lang="uk-UA" dirty="0"/>
              <a:t>характерно відрізняє те, що автоматично інсталюється разом з </a:t>
            </a:r>
            <a:r>
              <a:rPr lang="en-US" dirty="0"/>
              <a:t>node.js</a:t>
            </a:r>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4</a:t>
            </a:fld>
            <a:endParaRPr lang="uk-UA"/>
          </a:p>
        </p:txBody>
      </p:sp>
    </p:spTree>
    <p:extLst>
      <p:ext uri="{BB962C8B-B14F-4D97-AF65-F5344CB8AC3E}">
        <p14:creationId xmlns:p14="http://schemas.microsoft.com/office/powerpoint/2010/main" val="77890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Є альтернативні до </a:t>
            </a:r>
            <a:r>
              <a:rPr lang="en-US" dirty="0" err="1"/>
              <a:t>npm</a:t>
            </a:r>
            <a:r>
              <a:rPr lang="en-US" dirty="0"/>
              <a:t> </a:t>
            </a:r>
            <a:r>
              <a:rPr lang="uk-UA" dirty="0"/>
              <a:t>менеджери пакетів, наприклад </a:t>
            </a:r>
            <a:r>
              <a:rPr lang="en-US" dirty="0"/>
              <a:t>– yarn, turbo</a:t>
            </a:r>
            <a:r>
              <a:rPr lang="uk-UA" dirty="0"/>
              <a:t>.</a:t>
            </a:r>
            <a:br>
              <a:rPr lang="uk-UA" dirty="0"/>
            </a:br>
            <a:r>
              <a:rPr lang="en-US" dirty="0" err="1"/>
              <a:t>Npm</a:t>
            </a:r>
            <a:r>
              <a:rPr lang="en-US" dirty="0"/>
              <a:t> </a:t>
            </a:r>
            <a:r>
              <a:rPr lang="uk-UA" dirty="0"/>
              <a:t>характерно відрізняє те, що автоматично інсталюється разом з </a:t>
            </a:r>
            <a:r>
              <a:rPr lang="en-US" dirty="0"/>
              <a:t>node.js</a:t>
            </a:r>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5</a:t>
            </a:fld>
            <a:endParaRPr lang="uk-UA"/>
          </a:p>
        </p:txBody>
      </p:sp>
    </p:spTree>
    <p:extLst>
      <p:ext uri="{BB962C8B-B14F-4D97-AF65-F5344CB8AC3E}">
        <p14:creationId xmlns:p14="http://schemas.microsoft.com/office/powerpoint/2010/main" val="72249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Є альтернативні до </a:t>
            </a:r>
            <a:r>
              <a:rPr lang="en-US" dirty="0" err="1"/>
              <a:t>npm</a:t>
            </a:r>
            <a:r>
              <a:rPr lang="en-US" dirty="0"/>
              <a:t> </a:t>
            </a:r>
            <a:r>
              <a:rPr lang="uk-UA" dirty="0"/>
              <a:t>менеджери пакетів, наприклад </a:t>
            </a:r>
            <a:r>
              <a:rPr lang="en-US" dirty="0"/>
              <a:t>– yarn, turbo</a:t>
            </a:r>
            <a:r>
              <a:rPr lang="uk-UA" dirty="0"/>
              <a:t>.</a:t>
            </a:r>
            <a:br>
              <a:rPr lang="uk-UA" dirty="0"/>
            </a:br>
            <a:r>
              <a:rPr lang="en-US" dirty="0" err="1"/>
              <a:t>Npm</a:t>
            </a:r>
            <a:r>
              <a:rPr lang="en-US" dirty="0"/>
              <a:t> </a:t>
            </a:r>
            <a:r>
              <a:rPr lang="uk-UA" dirty="0"/>
              <a:t>характерно відрізняє те, що автоматично інсталюється разом з </a:t>
            </a:r>
            <a:r>
              <a:rPr lang="en-US" dirty="0"/>
              <a:t>node.js</a:t>
            </a:r>
            <a:endParaRPr lang="uk-UA" dirty="0"/>
          </a:p>
        </p:txBody>
      </p:sp>
      <p:sp>
        <p:nvSpPr>
          <p:cNvPr id="4" name="Slide Number Placeholder 3"/>
          <p:cNvSpPr>
            <a:spLocks noGrp="1"/>
          </p:cNvSpPr>
          <p:nvPr>
            <p:ph type="sldNum" sz="quarter" idx="5"/>
          </p:nvPr>
        </p:nvSpPr>
        <p:spPr/>
        <p:txBody>
          <a:bodyPr/>
          <a:lstStyle/>
          <a:p>
            <a:fld id="{7EFEE912-AA9D-47FB-8F23-33C801A58B0F}" type="slidenum">
              <a:rPr lang="uk-UA" smtClean="0"/>
              <a:t>6</a:t>
            </a:fld>
            <a:endParaRPr lang="uk-UA"/>
          </a:p>
        </p:txBody>
      </p:sp>
    </p:spTree>
    <p:extLst>
      <p:ext uri="{BB962C8B-B14F-4D97-AF65-F5344CB8AC3E}">
        <p14:creationId xmlns:p14="http://schemas.microsoft.com/office/powerpoint/2010/main" val="2500815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412737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02594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04712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469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52602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715995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25470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698483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7E20-A5D8-4CD1-BDA3-59776943C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a:extLst>
              <a:ext uri="{FF2B5EF4-FFF2-40B4-BE49-F238E27FC236}">
                <a16:creationId xmlns:a16="http://schemas.microsoft.com/office/drawing/2014/main" id="{DB87025C-6F49-4C3B-A7C2-358015CF2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uk-UA"/>
          </a:p>
        </p:txBody>
      </p:sp>
      <p:sp>
        <p:nvSpPr>
          <p:cNvPr id="4" name="Date Placeholder 3">
            <a:extLst>
              <a:ext uri="{FF2B5EF4-FFF2-40B4-BE49-F238E27FC236}">
                <a16:creationId xmlns:a16="http://schemas.microsoft.com/office/drawing/2014/main" id="{207FD53A-081C-407A-BA78-01A43B88C331}"/>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1FC6B783-0F85-488E-9A54-69D889BAA8F9}"/>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EA124568-9AA6-46F9-A5C3-D1BF90A59AD7}"/>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8978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5651-09A6-42EF-91F9-9A526B13BC28}"/>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60ED434B-FBE4-4B7D-9FFD-5E9D004C35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7F81F479-BA52-482C-9756-6B1FEF62F833}"/>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0E8A45BE-CE36-4F7F-9B9D-C74BD1F064C6}"/>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A5F48785-23B1-42BB-B036-DBA2BCFCC4EF}"/>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3554147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2B56-BB94-4336-9FBF-10719FA81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uk-UA"/>
          </a:p>
        </p:txBody>
      </p:sp>
      <p:sp>
        <p:nvSpPr>
          <p:cNvPr id="3" name="Text Placeholder 2">
            <a:extLst>
              <a:ext uri="{FF2B5EF4-FFF2-40B4-BE49-F238E27FC236}">
                <a16:creationId xmlns:a16="http://schemas.microsoft.com/office/drawing/2014/main" id="{D4B53A9B-214C-4FF1-9CB9-A6DDD0CF3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1A0254-A214-4E94-8692-01E39AEBDF51}"/>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FC73B159-647E-4415-9138-F3E1CED6B068}"/>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1D404EE1-4274-4332-AA38-6C23817FB1FF}"/>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09993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008289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C9C4-EF2F-468B-AF70-07866C1D5233}"/>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304526CE-7BD5-47EB-A98D-C3F0E4F7B5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a:extLst>
              <a:ext uri="{FF2B5EF4-FFF2-40B4-BE49-F238E27FC236}">
                <a16:creationId xmlns:a16="http://schemas.microsoft.com/office/drawing/2014/main" id="{EBDE1778-C3D4-4748-AD0D-AEF238F62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a:extLst>
              <a:ext uri="{FF2B5EF4-FFF2-40B4-BE49-F238E27FC236}">
                <a16:creationId xmlns:a16="http://schemas.microsoft.com/office/drawing/2014/main" id="{9DC3F72D-271D-46A7-99A4-4DC720731243}"/>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6" name="Footer Placeholder 5">
            <a:extLst>
              <a:ext uri="{FF2B5EF4-FFF2-40B4-BE49-F238E27FC236}">
                <a16:creationId xmlns:a16="http://schemas.microsoft.com/office/drawing/2014/main" id="{579F1539-4980-4B42-85E8-90FDACB0393A}"/>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0646DEFB-D8AD-4919-BFDB-3B51796C916E}"/>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622510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B9A-9887-4F09-8885-E8955C232359}"/>
              </a:ext>
            </a:extLst>
          </p:cNvPr>
          <p:cNvSpPr>
            <a:spLocks noGrp="1"/>
          </p:cNvSpPr>
          <p:nvPr>
            <p:ph type="title"/>
          </p:nvPr>
        </p:nvSpPr>
        <p:spPr>
          <a:xfrm>
            <a:off x="839788" y="365125"/>
            <a:ext cx="10515600" cy="1325563"/>
          </a:xfrm>
        </p:spPr>
        <p:txBody>
          <a:bodyPr/>
          <a:lstStyle/>
          <a:p>
            <a:r>
              <a:rPr lang="en-US"/>
              <a:t>Click to edit Master title style</a:t>
            </a:r>
            <a:endParaRPr lang="uk-UA"/>
          </a:p>
        </p:txBody>
      </p:sp>
      <p:sp>
        <p:nvSpPr>
          <p:cNvPr id="3" name="Text Placeholder 2">
            <a:extLst>
              <a:ext uri="{FF2B5EF4-FFF2-40B4-BE49-F238E27FC236}">
                <a16:creationId xmlns:a16="http://schemas.microsoft.com/office/drawing/2014/main" id="{C341F49A-3199-4E22-906B-64883C40B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7A490-1D40-4E61-BAA2-3DE22C20F5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a:extLst>
              <a:ext uri="{FF2B5EF4-FFF2-40B4-BE49-F238E27FC236}">
                <a16:creationId xmlns:a16="http://schemas.microsoft.com/office/drawing/2014/main" id="{8BC49518-EBBA-4FAA-93D5-33DF54E8D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C9846D-7009-492F-88F0-AB006E50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a:extLst>
              <a:ext uri="{FF2B5EF4-FFF2-40B4-BE49-F238E27FC236}">
                <a16:creationId xmlns:a16="http://schemas.microsoft.com/office/drawing/2014/main" id="{469F7444-A7BD-438F-A392-7CEFBBFB99CF}"/>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8" name="Footer Placeholder 7">
            <a:extLst>
              <a:ext uri="{FF2B5EF4-FFF2-40B4-BE49-F238E27FC236}">
                <a16:creationId xmlns:a16="http://schemas.microsoft.com/office/drawing/2014/main" id="{65F1FA70-03BF-4326-A9C9-41C7EE9F8361}"/>
              </a:ext>
            </a:extLst>
          </p:cNvPr>
          <p:cNvSpPr>
            <a:spLocks noGrp="1"/>
          </p:cNvSpPr>
          <p:nvPr>
            <p:ph type="ftr" sz="quarter" idx="11"/>
          </p:nvPr>
        </p:nvSpPr>
        <p:spPr/>
        <p:txBody>
          <a:bodyPr/>
          <a:lstStyle/>
          <a:p>
            <a:endParaRPr lang="uk-UA"/>
          </a:p>
        </p:txBody>
      </p:sp>
      <p:sp>
        <p:nvSpPr>
          <p:cNvPr id="9" name="Slide Number Placeholder 8">
            <a:extLst>
              <a:ext uri="{FF2B5EF4-FFF2-40B4-BE49-F238E27FC236}">
                <a16:creationId xmlns:a16="http://schemas.microsoft.com/office/drawing/2014/main" id="{ABE06180-3E69-436C-AB87-26C8CF25876D}"/>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2064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B938-5716-4326-9D67-88E2E06ED458}"/>
              </a:ext>
            </a:extLst>
          </p:cNvPr>
          <p:cNvSpPr>
            <a:spLocks noGrp="1"/>
          </p:cNvSpPr>
          <p:nvPr>
            <p:ph type="title"/>
          </p:nvPr>
        </p:nvSpPr>
        <p:spPr/>
        <p:txBody>
          <a:bodyPr/>
          <a:lstStyle/>
          <a:p>
            <a:r>
              <a:rPr lang="en-US"/>
              <a:t>Click to edit Master title style</a:t>
            </a:r>
            <a:endParaRPr lang="uk-UA"/>
          </a:p>
        </p:txBody>
      </p:sp>
      <p:sp>
        <p:nvSpPr>
          <p:cNvPr id="3" name="Date Placeholder 2">
            <a:extLst>
              <a:ext uri="{FF2B5EF4-FFF2-40B4-BE49-F238E27FC236}">
                <a16:creationId xmlns:a16="http://schemas.microsoft.com/office/drawing/2014/main" id="{2FFC1981-3893-4BC5-AA0F-EBC416993688}"/>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4" name="Footer Placeholder 3">
            <a:extLst>
              <a:ext uri="{FF2B5EF4-FFF2-40B4-BE49-F238E27FC236}">
                <a16:creationId xmlns:a16="http://schemas.microsoft.com/office/drawing/2014/main" id="{30A5DEAF-9B47-4E5D-BA6C-BD282289C59C}"/>
              </a:ext>
            </a:extLst>
          </p:cNvPr>
          <p:cNvSpPr>
            <a:spLocks noGrp="1"/>
          </p:cNvSpPr>
          <p:nvPr>
            <p:ph type="ftr" sz="quarter" idx="11"/>
          </p:nvPr>
        </p:nvSpPr>
        <p:spPr/>
        <p:txBody>
          <a:bodyPr/>
          <a:lstStyle/>
          <a:p>
            <a:endParaRPr lang="uk-UA"/>
          </a:p>
        </p:txBody>
      </p:sp>
      <p:sp>
        <p:nvSpPr>
          <p:cNvPr id="5" name="Slide Number Placeholder 4">
            <a:extLst>
              <a:ext uri="{FF2B5EF4-FFF2-40B4-BE49-F238E27FC236}">
                <a16:creationId xmlns:a16="http://schemas.microsoft.com/office/drawing/2014/main" id="{C4193D9B-D415-48D1-BA09-5F4CAD0AB294}"/>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558511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42ADB-D9EB-4B41-A6E9-EE3488F7EB4C}"/>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3" name="Footer Placeholder 2">
            <a:extLst>
              <a:ext uri="{FF2B5EF4-FFF2-40B4-BE49-F238E27FC236}">
                <a16:creationId xmlns:a16="http://schemas.microsoft.com/office/drawing/2014/main" id="{FFF7D660-0CB0-45E8-9A04-61EF60AD109B}"/>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7FC3B895-6265-4F8D-9577-C6643AE5D352}"/>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967881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F2FD-136C-45E0-9B97-66C3D6869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a:extLst>
              <a:ext uri="{FF2B5EF4-FFF2-40B4-BE49-F238E27FC236}">
                <a16:creationId xmlns:a16="http://schemas.microsoft.com/office/drawing/2014/main" id="{FA4DCB37-194E-4FE3-A2FD-47F50ADF6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a:extLst>
              <a:ext uri="{FF2B5EF4-FFF2-40B4-BE49-F238E27FC236}">
                <a16:creationId xmlns:a16="http://schemas.microsoft.com/office/drawing/2014/main" id="{9BED74C8-5A29-4593-9E91-F71F7A3CB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D8C62-A000-4B9C-A990-AA5E937EF330}"/>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6" name="Footer Placeholder 5">
            <a:extLst>
              <a:ext uri="{FF2B5EF4-FFF2-40B4-BE49-F238E27FC236}">
                <a16:creationId xmlns:a16="http://schemas.microsoft.com/office/drawing/2014/main" id="{B2E6FD4E-F211-4F3A-BE93-E3E5EC50ED68}"/>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78953A14-ACD1-4661-ADC3-693976A3429C}"/>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755026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D871-14C3-46E0-B371-F51897CC7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a:extLst>
              <a:ext uri="{FF2B5EF4-FFF2-40B4-BE49-F238E27FC236}">
                <a16:creationId xmlns:a16="http://schemas.microsoft.com/office/drawing/2014/main" id="{D638230E-676E-4F55-A984-E593036EAB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a:extLst>
              <a:ext uri="{FF2B5EF4-FFF2-40B4-BE49-F238E27FC236}">
                <a16:creationId xmlns:a16="http://schemas.microsoft.com/office/drawing/2014/main" id="{E7CF5D70-3063-493B-B827-E7381A5E9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1319C3-DBAD-4594-9495-170ADAE5DD74}"/>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6" name="Footer Placeholder 5">
            <a:extLst>
              <a:ext uri="{FF2B5EF4-FFF2-40B4-BE49-F238E27FC236}">
                <a16:creationId xmlns:a16="http://schemas.microsoft.com/office/drawing/2014/main" id="{2565546C-F18C-47B2-B321-103B8849BAA8}"/>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68A211B0-E2AC-4212-9816-40120F2B3407}"/>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383061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E024-84A6-4C65-8F4F-AB26D40A5FA2}"/>
              </a:ext>
            </a:extLst>
          </p:cNvPr>
          <p:cNvSpPr>
            <a:spLocks noGrp="1"/>
          </p:cNvSpPr>
          <p:nvPr>
            <p:ph type="title"/>
          </p:nvPr>
        </p:nvSpPr>
        <p:spPr/>
        <p:txBody>
          <a:bodyPr/>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2E60A0F2-8FDA-42E2-8F46-6ED44E9207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F0308EDB-AFB8-4FA1-84FB-3DC3120F94AE}"/>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BAC50CB5-7FED-4DC4-86FE-F512A110CB20}"/>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02AE32E7-A9C2-4AAD-AE4A-DE27A5AE08F5}"/>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1720321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3C615-84DC-44F4-8B26-B7C97C06B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2539E063-5B8F-4E09-B0A3-0131E6F312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DF4C4990-1E09-4098-A113-A2FD675DE7B5}"/>
              </a:ext>
            </a:extLst>
          </p:cNvPr>
          <p:cNvSpPr>
            <a:spLocks noGrp="1"/>
          </p:cNvSpPr>
          <p:nvPr>
            <p:ph type="dt" sz="half" idx="10"/>
          </p:nvPr>
        </p:nvSpPr>
        <p:spPr/>
        <p:txBody>
          <a:body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5BA1F8AF-F429-4B1B-8D2D-DCFB889CA5C9}"/>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F258A3DE-44A9-4C09-A2F9-539F84270CFA}"/>
              </a:ext>
            </a:extLst>
          </p:cNvPr>
          <p:cNvSpPr>
            <a:spLocks noGrp="1"/>
          </p:cNvSpPr>
          <p:nvPr>
            <p:ph type="sldNum" sz="quarter" idx="12"/>
          </p:nvPr>
        </p:nvSpPr>
        <p:spPr/>
        <p:txBody>
          <a:bodyPr/>
          <a:lstStyle/>
          <a:p>
            <a:fld id="{72E81702-5BF0-4273-BB7D-9E93D474C8CE}" type="slidenum">
              <a:rPr lang="uk-UA" smtClean="0"/>
              <a:t>‹#›</a:t>
            </a:fld>
            <a:endParaRPr lang="uk-UA"/>
          </a:p>
        </p:txBody>
      </p:sp>
    </p:spTree>
    <p:extLst>
      <p:ext uri="{BB962C8B-B14F-4D97-AF65-F5344CB8AC3E}">
        <p14:creationId xmlns:p14="http://schemas.microsoft.com/office/powerpoint/2010/main" val="479972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972333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77939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075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65817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2347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97832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030320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3285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43348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0307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649110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75962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6314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44422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188671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5067807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512188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204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862026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13857263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99733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159727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5995145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193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543571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96087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8021997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9852681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313971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0704689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1434253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5755676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7093552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D835C-374B-43E4-BD6C-880204A7C992}"/>
              </a:ext>
            </a:extLst>
          </p:cNvPr>
          <p:cNvSpPr>
            <a:spLocks noGrp="1"/>
          </p:cNvSpPr>
          <p:nvPr>
            <p:ph type="dt" sz="half" idx="10"/>
          </p:nvPr>
        </p:nvSpPr>
        <p:spPr/>
        <p:txBody>
          <a:bodyPr/>
          <a:lstStyle/>
          <a:p>
            <a:endParaRPr lang="uk-UA"/>
          </a:p>
        </p:txBody>
      </p:sp>
      <p:sp>
        <p:nvSpPr>
          <p:cNvPr id="3" name="Footer Placeholder 2">
            <a:extLst>
              <a:ext uri="{FF2B5EF4-FFF2-40B4-BE49-F238E27FC236}">
                <a16:creationId xmlns:a16="http://schemas.microsoft.com/office/drawing/2014/main" id="{27B31107-DDCF-41D3-89A2-B85F95F2DC8C}"/>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ECA9FA6A-ABBE-43EF-9304-D266C5BCDB30}"/>
              </a:ext>
            </a:extLst>
          </p:cNvPr>
          <p:cNvSpPr>
            <a:spLocks noGrp="1"/>
          </p:cNvSpPr>
          <p:nvPr>
            <p:ph type="sldNum" sz="quarter" idx="12"/>
          </p:nvPr>
        </p:nvSpPr>
        <p:spPr/>
        <p:txBody>
          <a:bodyPr/>
          <a:lstStyle/>
          <a:p>
            <a:fld id="{B7C44D46-EBEB-443B-A454-4F96CA3878CE}" type="slidenum">
              <a:rPr lang="uk-UA" smtClean="0"/>
              <a:t>‹#›</a:t>
            </a:fld>
            <a:endParaRPr lang="uk-UA"/>
          </a:p>
        </p:txBody>
      </p:sp>
    </p:spTree>
    <p:extLst>
      <p:ext uri="{BB962C8B-B14F-4D97-AF65-F5344CB8AC3E}">
        <p14:creationId xmlns:p14="http://schemas.microsoft.com/office/powerpoint/2010/main" val="14600323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68075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61825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23684728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0475041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62166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6142365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825423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1656875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6928829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39843927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2571030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28064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0102210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3353188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9764119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42102866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14978777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569020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spTree>
    <p:extLst>
      <p:ext uri="{BB962C8B-B14F-4D97-AF65-F5344CB8AC3E}">
        <p14:creationId xmlns:p14="http://schemas.microsoft.com/office/powerpoint/2010/main" val="32587637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1506391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0275385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652389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72422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1" name="TextBox 20"/>
          <p:cNvSpPr txBox="1"/>
          <p:nvPr/>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6214142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405985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167901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2692011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490613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8659012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a:t>
            </a:r>
            <a:r>
              <a:rPr lang="uk-UA"/>
              <a:t> С</a:t>
            </a:r>
            <a:r>
              <a:rPr lang="en-US"/>
              <a:t>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6512866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7294155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254822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Tree>
    <p:extLst>
      <p:ext uri="{BB962C8B-B14F-4D97-AF65-F5344CB8AC3E}">
        <p14:creationId xmlns:p14="http://schemas.microsoft.com/office/powerpoint/2010/main" val="38929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2.emf"/><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image" Target="../media/image1.emf"/><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5.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emf"/><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theme" Target="../theme/theme6.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8"/>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613083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74"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753"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18B01-56D3-434C-9C2F-3D40828CA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a:extLst>
              <a:ext uri="{FF2B5EF4-FFF2-40B4-BE49-F238E27FC236}">
                <a16:creationId xmlns:a16="http://schemas.microsoft.com/office/drawing/2014/main" id="{B8ECFABB-4EC8-4BE5-B9C6-E2CE88EB5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177D5366-7845-446C-8D53-6CBDE382E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D83E4-1D12-4200-9FBE-F4AC590C6D01}" type="datetimeFigureOut">
              <a:rPr lang="uk-UA" smtClean="0"/>
              <a:t>25.11.2022</a:t>
            </a:fld>
            <a:endParaRPr lang="uk-UA"/>
          </a:p>
        </p:txBody>
      </p:sp>
      <p:sp>
        <p:nvSpPr>
          <p:cNvPr id="5" name="Footer Placeholder 4">
            <a:extLst>
              <a:ext uri="{FF2B5EF4-FFF2-40B4-BE49-F238E27FC236}">
                <a16:creationId xmlns:a16="http://schemas.microsoft.com/office/drawing/2014/main" id="{E80872E7-9862-436A-ADAF-2A871974A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a:extLst>
              <a:ext uri="{FF2B5EF4-FFF2-40B4-BE49-F238E27FC236}">
                <a16:creationId xmlns:a16="http://schemas.microsoft.com/office/drawing/2014/main" id="{F01E0E60-C837-4405-A68F-3E31936F9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81702-5BF0-4273-BB7D-9E93D474C8CE}" type="slidenum">
              <a:rPr lang="uk-UA" smtClean="0"/>
              <a:t>‹#›</a:t>
            </a:fld>
            <a:endParaRPr lang="uk-UA"/>
          </a:p>
        </p:txBody>
      </p:sp>
    </p:spTree>
    <p:extLst>
      <p:ext uri="{BB962C8B-B14F-4D97-AF65-F5344CB8AC3E}">
        <p14:creationId xmlns:p14="http://schemas.microsoft.com/office/powerpoint/2010/main" val="38203663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8"/>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975233099"/>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755" r:id="rId15"/>
    <p:sldLayoutId id="2147483756"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8"/>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89194718"/>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5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19014534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371950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7" Type="http://schemas.openxmlformats.org/officeDocument/2006/relationships/image" Target="../media/image3.png"/><Relationship Id="rId2" Type="http://schemas.microsoft.com/office/2007/relationships/media" Target="../media/media2.m4a"/><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media3.m4a"/><Relationship Id="rId7" Type="http://schemas.openxmlformats.org/officeDocument/2006/relationships/image" Target="../media/image5.png"/><Relationship Id="rId2" Type="http://schemas.microsoft.com/office/2007/relationships/media" Target="../media/media3.m4a"/><Relationship Id="rId1" Type="http://schemas.openxmlformats.org/officeDocument/2006/relationships/tags" Target="../tags/tag2.xml"/><Relationship Id="rId6" Type="http://schemas.openxmlformats.org/officeDocument/2006/relationships/hyperlink" Target="https://www.npmjs.com/" TargetMode="External"/><Relationship Id="rId11" Type="http://schemas.openxmlformats.org/officeDocument/2006/relationships/image" Target="../media/image3.png"/><Relationship Id="rId5" Type="http://schemas.openxmlformats.org/officeDocument/2006/relationships/notesSlide" Target="../notesSlides/notesSlide2.xml"/><Relationship Id="rId10" Type="http://schemas.openxmlformats.org/officeDocument/2006/relationships/image" Target="../media/image8.png"/><Relationship Id="rId4" Type="http://schemas.openxmlformats.org/officeDocument/2006/relationships/slideLayout" Target="../slideLayouts/slideLayout4.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media4.m4a"/><Relationship Id="rId7" Type="http://schemas.openxmlformats.org/officeDocument/2006/relationships/image" Target="../media/image10.png"/><Relationship Id="rId2" Type="http://schemas.microsoft.com/office/2007/relationships/media" Target="../media/media4.m4a"/><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3.png"/><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hyperlink" Target="https://docs.npmjs.com/about-semantic-versioning" TargetMode="External"/><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11.png"/><Relationship Id="rId2" Type="http://schemas.microsoft.com/office/2007/relationships/media" Target="../media/media4.m4a"/><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676E-3749-4C08-B3C8-8E031CA84671}"/>
              </a:ext>
            </a:extLst>
          </p:cNvPr>
          <p:cNvSpPr>
            <a:spLocks noGrp="1"/>
          </p:cNvSpPr>
          <p:nvPr>
            <p:ph type="title"/>
          </p:nvPr>
        </p:nvSpPr>
        <p:spPr/>
        <p:txBody>
          <a:bodyPr/>
          <a:lstStyle/>
          <a:p>
            <a:r>
              <a:rPr lang="en-US" b="1"/>
              <a:t>React Online Marathon</a:t>
            </a:r>
            <a:br>
              <a:rPr lang="en-US" b="1"/>
            </a:br>
            <a:br>
              <a:rPr lang="en-US" b="1"/>
            </a:br>
            <a:endParaRPr lang="uk-UA"/>
          </a:p>
        </p:txBody>
      </p:sp>
      <p:sp>
        <p:nvSpPr>
          <p:cNvPr id="3" name="Text Placeholder 2">
            <a:extLst>
              <a:ext uri="{FF2B5EF4-FFF2-40B4-BE49-F238E27FC236}">
                <a16:creationId xmlns:a16="http://schemas.microsoft.com/office/drawing/2014/main" id="{2FB936B7-D887-47A2-A434-D3487700A75C}"/>
              </a:ext>
            </a:extLst>
          </p:cNvPr>
          <p:cNvSpPr>
            <a:spLocks noGrp="1"/>
          </p:cNvSpPr>
          <p:nvPr>
            <p:ph type="body" sz="quarter" idx="10"/>
          </p:nvPr>
        </p:nvSpPr>
        <p:spPr/>
        <p:txBody>
          <a:bodyPr/>
          <a:lstStyle/>
          <a:p>
            <a:endParaRPr lang="uk-UA"/>
          </a:p>
        </p:txBody>
      </p:sp>
      <p:pic>
        <p:nvPicPr>
          <p:cNvPr id="4" name="Audio 3">
            <a:hlinkClick r:id="" action="ppaction://media"/>
            <a:extLst>
              <a:ext uri="{FF2B5EF4-FFF2-40B4-BE49-F238E27FC236}">
                <a16:creationId xmlns:a16="http://schemas.microsoft.com/office/drawing/2014/main" id="{E2A14D92-0547-4FD6-BD42-913027B2BAD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86972692"/>
      </p:ext>
    </p:extLst>
  </p:cSld>
  <p:clrMapOvr>
    <a:masterClrMapping/>
  </p:clrMapOvr>
  <mc:AlternateContent xmlns:mc="http://schemas.openxmlformats.org/markup-compatibility/2006" xmlns:p14="http://schemas.microsoft.com/office/powerpoint/2010/main">
    <mc:Choice Requires="p14">
      <p:transition spd="slow" p14:dur="2000" advTm="2632"/>
    </mc:Choice>
    <mc:Fallback xmlns="">
      <p:transition spd="slow" advTm="26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a:t>scripts</a:t>
            </a:r>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Here we put out project’s scripts: building, testing, linting, deploying, etc.</a:t>
            </a:r>
          </a:p>
          <a:p>
            <a:r>
              <a:rPr lang="en-US" dirty="0">
                <a:latin typeface="Open Sans"/>
                <a:ea typeface="Open Sans"/>
                <a:cs typeface="Open Sans"/>
              </a:rPr>
              <a:t>Each project can have custom-made scripts adapted for a unique use-case.</a:t>
            </a:r>
          </a:p>
          <a:p>
            <a:endParaRPr lang="en-US" dirty="0"/>
          </a:p>
          <a:p>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3B958C0F-48BB-570F-B2F2-F823C9FE647F}"/>
              </a:ext>
            </a:extLst>
          </p:cNvPr>
          <p:cNvPicPr>
            <a:picLocks noChangeAspect="1"/>
          </p:cNvPicPr>
          <p:nvPr/>
        </p:nvPicPr>
        <p:blipFill>
          <a:blip r:embed="rId2"/>
          <a:stretch>
            <a:fillRect/>
          </a:stretch>
        </p:blipFill>
        <p:spPr>
          <a:xfrm>
            <a:off x="689708" y="3098361"/>
            <a:ext cx="9132276" cy="2214586"/>
          </a:xfrm>
          <a:prstGeom prst="rect">
            <a:avLst/>
          </a:prstGeom>
        </p:spPr>
      </p:pic>
    </p:spTree>
    <p:extLst>
      <p:ext uri="{BB962C8B-B14F-4D97-AF65-F5344CB8AC3E}">
        <p14:creationId xmlns:p14="http://schemas.microsoft.com/office/powerpoint/2010/main" val="312913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a:latin typeface="Proxima Nova Black"/>
              </a:rPr>
              <a:t>dependencies</a:t>
            </a:r>
            <a:endParaRPr lang="en-US" dirty="0"/>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Required for building the project. They are specified in a simple object that maps a package name to a version range.</a:t>
            </a:r>
            <a:endParaRPr lang="en-US" dirty="0"/>
          </a:p>
          <a:p>
            <a:endParaRPr lang="en-US" dirty="0"/>
          </a:p>
          <a:p>
            <a:endParaRPr lang="en-US" dirty="0"/>
          </a:p>
        </p:txBody>
      </p:sp>
      <p:pic>
        <p:nvPicPr>
          <p:cNvPr id="5" name="Picture 5">
            <a:extLst>
              <a:ext uri="{FF2B5EF4-FFF2-40B4-BE49-F238E27FC236}">
                <a16:creationId xmlns:a16="http://schemas.microsoft.com/office/drawing/2014/main" id="{CE2760D2-ED4E-6232-85DC-06B8F599265E}"/>
              </a:ext>
            </a:extLst>
          </p:cNvPr>
          <p:cNvPicPr>
            <a:picLocks noChangeAspect="1"/>
          </p:cNvPicPr>
          <p:nvPr/>
        </p:nvPicPr>
        <p:blipFill>
          <a:blip r:embed="rId2"/>
          <a:stretch>
            <a:fillRect/>
          </a:stretch>
        </p:blipFill>
        <p:spPr>
          <a:xfrm>
            <a:off x="689708" y="3197183"/>
            <a:ext cx="8888045" cy="1831324"/>
          </a:xfrm>
          <a:prstGeom prst="rect">
            <a:avLst/>
          </a:prstGeom>
        </p:spPr>
      </p:pic>
    </p:spTree>
    <p:extLst>
      <p:ext uri="{BB962C8B-B14F-4D97-AF65-F5344CB8AC3E}">
        <p14:creationId xmlns:p14="http://schemas.microsoft.com/office/powerpoint/2010/main" val="236250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err="1">
                <a:latin typeface="Proxima Nova Black"/>
              </a:rPr>
              <a:t>devDependencies</a:t>
            </a:r>
            <a:endParaRPr lang="en-US" dirty="0" err="1"/>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The dependencies needed only for the development of the project but not for building it. For example, testing frameworks are not bundled into the final code build but are used only in development.</a:t>
            </a:r>
            <a:endParaRPr lang="en-US" dirty="0"/>
          </a:p>
          <a:p>
            <a:endParaRPr lang="en-US" dirty="0"/>
          </a:p>
          <a:p>
            <a:endParaRPr lang="en-US" dirty="0"/>
          </a:p>
        </p:txBody>
      </p:sp>
      <p:pic>
        <p:nvPicPr>
          <p:cNvPr id="4" name="Picture 5" descr="A picture containing text&#10;&#10;Description automatically generated">
            <a:extLst>
              <a:ext uri="{FF2B5EF4-FFF2-40B4-BE49-F238E27FC236}">
                <a16:creationId xmlns:a16="http://schemas.microsoft.com/office/drawing/2014/main" id="{BD474509-992C-BB90-2936-3E6EB04AEF18}"/>
              </a:ext>
            </a:extLst>
          </p:cNvPr>
          <p:cNvPicPr>
            <a:picLocks noChangeAspect="1"/>
          </p:cNvPicPr>
          <p:nvPr/>
        </p:nvPicPr>
        <p:blipFill>
          <a:blip r:embed="rId2"/>
          <a:stretch>
            <a:fillRect/>
          </a:stretch>
        </p:blipFill>
        <p:spPr>
          <a:xfrm>
            <a:off x="689708" y="3355697"/>
            <a:ext cx="9239738" cy="1895298"/>
          </a:xfrm>
          <a:prstGeom prst="rect">
            <a:avLst/>
          </a:prstGeom>
        </p:spPr>
      </p:pic>
    </p:spTree>
    <p:extLst>
      <p:ext uri="{BB962C8B-B14F-4D97-AF65-F5344CB8AC3E}">
        <p14:creationId xmlns:p14="http://schemas.microsoft.com/office/powerpoint/2010/main" val="288288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err="1">
                <a:latin typeface="Proxima Nova Black"/>
              </a:rPr>
              <a:t>node_modules</a:t>
            </a:r>
            <a:endParaRPr lang="en-US" dirty="0" err="1"/>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When you run </a:t>
            </a:r>
            <a:r>
              <a:rPr lang="en-US" dirty="0" err="1">
                <a:latin typeface="Open Sans"/>
                <a:ea typeface="Open Sans"/>
                <a:cs typeface="Open Sans"/>
              </a:rPr>
              <a:t>npm</a:t>
            </a:r>
            <a:r>
              <a:rPr lang="en-US" dirty="0">
                <a:latin typeface="Open Sans"/>
                <a:ea typeface="Open Sans"/>
                <a:cs typeface="Open Sans"/>
              </a:rPr>
              <a:t> install, </a:t>
            </a:r>
            <a:r>
              <a:rPr lang="en-US" dirty="0" err="1">
                <a:latin typeface="Open Sans"/>
                <a:ea typeface="Open Sans"/>
                <a:cs typeface="Open Sans"/>
              </a:rPr>
              <a:t>npm</a:t>
            </a:r>
            <a:r>
              <a:rPr lang="en-US" dirty="0">
                <a:latin typeface="Open Sans"/>
                <a:ea typeface="Open Sans"/>
                <a:cs typeface="Open Sans"/>
              </a:rPr>
              <a:t> installs the required packages into your project root directory in a folder called </a:t>
            </a:r>
            <a:r>
              <a:rPr lang="en-US" dirty="0" err="1">
                <a:solidFill>
                  <a:srgbClr val="FF0000"/>
                </a:solidFill>
                <a:latin typeface="Open Sans"/>
                <a:ea typeface="Open Sans"/>
                <a:cs typeface="Open Sans"/>
              </a:rPr>
              <a:t>node_modules</a:t>
            </a:r>
            <a:endParaRPr lang="en-US" dirty="0" err="1">
              <a:solidFill>
                <a:srgbClr val="FF0000"/>
              </a:solidFill>
            </a:endParaRPr>
          </a:p>
          <a:p>
            <a:endParaRPr lang="en-US" dirty="0">
              <a:solidFill>
                <a:srgbClr val="FF0000"/>
              </a:solidFill>
            </a:endParaRPr>
          </a:p>
          <a:p>
            <a:endParaRPr lang="en-US" dirty="0"/>
          </a:p>
          <a:p>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8FDE896A-0E3B-C16D-3072-341343038EE9}"/>
              </a:ext>
            </a:extLst>
          </p:cNvPr>
          <p:cNvPicPr>
            <a:picLocks noChangeAspect="1"/>
          </p:cNvPicPr>
          <p:nvPr/>
        </p:nvPicPr>
        <p:blipFill>
          <a:blip r:embed="rId2"/>
          <a:stretch>
            <a:fillRect/>
          </a:stretch>
        </p:blipFill>
        <p:spPr>
          <a:xfrm>
            <a:off x="688181" y="2932270"/>
            <a:ext cx="3738716" cy="2821644"/>
          </a:xfrm>
          <a:prstGeom prst="rect">
            <a:avLst/>
          </a:prstGeom>
        </p:spPr>
      </p:pic>
    </p:spTree>
    <p:extLst>
      <p:ext uri="{BB962C8B-B14F-4D97-AF65-F5344CB8AC3E}">
        <p14:creationId xmlns:p14="http://schemas.microsoft.com/office/powerpoint/2010/main" val="287385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a:latin typeface="Proxima Nova Black"/>
              </a:rPr>
              <a:t>package-</a:t>
            </a:r>
            <a:r>
              <a:rPr lang="en-US" dirty="0" err="1">
                <a:latin typeface="Proxima Nova Black"/>
              </a:rPr>
              <a:t>lock.json</a:t>
            </a:r>
            <a:endParaRPr lang="en-US" dirty="0" err="1"/>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solidFill>
                  <a:srgbClr val="FF0000"/>
                </a:solidFill>
                <a:latin typeface="Open Sans"/>
                <a:ea typeface="Open Sans"/>
                <a:cs typeface="Open Sans"/>
              </a:rPr>
              <a:t>package-</a:t>
            </a:r>
            <a:r>
              <a:rPr lang="en-US" dirty="0" err="1">
                <a:solidFill>
                  <a:srgbClr val="FF0000"/>
                </a:solidFill>
                <a:latin typeface="Open Sans"/>
                <a:ea typeface="Open Sans"/>
                <a:cs typeface="Open Sans"/>
              </a:rPr>
              <a:t>lock.json</a:t>
            </a:r>
            <a:r>
              <a:rPr lang="en-US" dirty="0">
                <a:latin typeface="Open Sans"/>
                <a:ea typeface="Open Sans"/>
                <a:cs typeface="Open Sans"/>
              </a:rPr>
              <a:t> is generated automatically for any operations where </a:t>
            </a:r>
            <a:r>
              <a:rPr lang="en-US" dirty="0" err="1">
                <a:latin typeface="Open Sans"/>
                <a:ea typeface="Open Sans"/>
                <a:cs typeface="Open Sans"/>
              </a:rPr>
              <a:t>npm</a:t>
            </a:r>
            <a:r>
              <a:rPr lang="en-US" dirty="0">
                <a:latin typeface="Open Sans"/>
                <a:ea typeface="Open Sans"/>
                <a:cs typeface="Open Sans"/>
              </a:rPr>
              <a:t> modifies either the </a:t>
            </a:r>
            <a:r>
              <a:rPr lang="en-US" dirty="0" err="1">
                <a:latin typeface="Open Sans"/>
                <a:ea typeface="Open Sans"/>
                <a:cs typeface="Open Sans"/>
              </a:rPr>
              <a:t>node_modules</a:t>
            </a:r>
            <a:r>
              <a:rPr lang="en-US" dirty="0">
                <a:latin typeface="Open Sans"/>
                <a:ea typeface="Open Sans"/>
                <a:cs typeface="Open Sans"/>
              </a:rPr>
              <a:t> tree, or </a:t>
            </a:r>
            <a:r>
              <a:rPr lang="en-US" dirty="0" err="1">
                <a:latin typeface="Open Sans"/>
                <a:ea typeface="Open Sans"/>
                <a:cs typeface="Open Sans"/>
              </a:rPr>
              <a:t>package.json</a:t>
            </a:r>
            <a:r>
              <a:rPr lang="en-US" dirty="0">
                <a:latin typeface="Open Sans"/>
                <a:ea typeface="Open Sans"/>
                <a:cs typeface="Open Sans"/>
              </a:rPr>
              <a:t>. It describes the exact tree that was generated, such that subsequent installs can generate identical trees.</a:t>
            </a:r>
            <a:endParaRPr lang="en-US" dirty="0"/>
          </a:p>
          <a:p>
            <a:endParaRPr lang="en-US" dirty="0"/>
          </a:p>
          <a:p>
            <a:endParaRPr lang="en-US" dirty="0"/>
          </a:p>
        </p:txBody>
      </p:sp>
      <p:pic>
        <p:nvPicPr>
          <p:cNvPr id="4" name="Picture 4" descr="Text&#10;&#10;Description automatically generated">
            <a:extLst>
              <a:ext uri="{FF2B5EF4-FFF2-40B4-BE49-F238E27FC236}">
                <a16:creationId xmlns:a16="http://schemas.microsoft.com/office/drawing/2014/main" id="{5F8E5568-CE20-B8B7-DEB4-10F23274FF28}"/>
              </a:ext>
            </a:extLst>
          </p:cNvPr>
          <p:cNvPicPr>
            <a:picLocks noChangeAspect="1"/>
          </p:cNvPicPr>
          <p:nvPr/>
        </p:nvPicPr>
        <p:blipFill>
          <a:blip r:embed="rId2"/>
          <a:stretch>
            <a:fillRect/>
          </a:stretch>
        </p:blipFill>
        <p:spPr>
          <a:xfrm>
            <a:off x="688181" y="3156891"/>
            <a:ext cx="6946106" cy="2770686"/>
          </a:xfrm>
          <a:prstGeom prst="rect">
            <a:avLst/>
          </a:prstGeom>
        </p:spPr>
      </p:pic>
    </p:spTree>
    <p:extLst>
      <p:ext uri="{BB962C8B-B14F-4D97-AF65-F5344CB8AC3E}">
        <p14:creationId xmlns:p14="http://schemas.microsoft.com/office/powerpoint/2010/main" val="183494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a:latin typeface="Proxima Nova Black"/>
              </a:rPr>
              <a:t>Semantic Versioning</a:t>
            </a:r>
            <a:endParaRPr lang="en-US" dirty="0"/>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By default, when installing a </a:t>
            </a:r>
            <a:r>
              <a:rPr lang="en-US" dirty="0" err="1">
                <a:latin typeface="Open Sans"/>
                <a:ea typeface="Open Sans"/>
                <a:cs typeface="Open Sans"/>
              </a:rPr>
              <a:t>npm</a:t>
            </a:r>
            <a:r>
              <a:rPr lang="en-US" dirty="0">
                <a:latin typeface="Open Sans"/>
                <a:ea typeface="Open Sans"/>
                <a:cs typeface="Open Sans"/>
              </a:rPr>
              <a:t> package without specifying a version, </a:t>
            </a:r>
            <a:r>
              <a:rPr lang="en-US" dirty="0" err="1">
                <a:latin typeface="Open Sans"/>
                <a:ea typeface="Open Sans"/>
                <a:cs typeface="Open Sans"/>
              </a:rPr>
              <a:t>npm</a:t>
            </a:r>
            <a:r>
              <a:rPr lang="en-US" dirty="0">
                <a:latin typeface="Open Sans"/>
                <a:ea typeface="Open Sans"/>
                <a:cs typeface="Open Sans"/>
              </a:rPr>
              <a:t> installs the latest version published to the NPM registry.</a:t>
            </a:r>
            <a:endParaRPr lang="en-US" dirty="0"/>
          </a:p>
          <a:p>
            <a:r>
              <a:rPr lang="en-US" dirty="0" err="1">
                <a:latin typeface="Open Sans"/>
                <a:ea typeface="Open Sans"/>
                <a:cs typeface="Open Sans"/>
              </a:rPr>
              <a:t>Npm</a:t>
            </a:r>
            <a:r>
              <a:rPr lang="en-US" dirty="0">
                <a:latin typeface="Open Sans"/>
                <a:ea typeface="Open Sans"/>
                <a:cs typeface="Open Sans"/>
              </a:rPr>
              <a:t> ecosystem uses Semantic Versioning, or </a:t>
            </a:r>
            <a:r>
              <a:rPr lang="en-US" dirty="0" err="1">
                <a:latin typeface="Open Sans"/>
                <a:ea typeface="Open Sans"/>
                <a:cs typeface="Open Sans"/>
              </a:rPr>
              <a:t>SemVer</a:t>
            </a:r>
            <a:r>
              <a:rPr lang="en-US" dirty="0">
                <a:latin typeface="Open Sans"/>
                <a:ea typeface="Open Sans"/>
                <a:cs typeface="Open Sans"/>
              </a:rPr>
              <a:t>, as the standard for version numbers which follows the convention:</a:t>
            </a:r>
            <a:endParaRPr lang="en-US"/>
          </a:p>
        </p:txBody>
      </p:sp>
      <p:pic>
        <p:nvPicPr>
          <p:cNvPr id="5" name="Picture 5" descr="Text&#10;&#10;Description automatically generated">
            <a:extLst>
              <a:ext uri="{FF2B5EF4-FFF2-40B4-BE49-F238E27FC236}">
                <a16:creationId xmlns:a16="http://schemas.microsoft.com/office/drawing/2014/main" id="{ACC349EB-278D-8932-23B2-C36406225111}"/>
              </a:ext>
            </a:extLst>
          </p:cNvPr>
          <p:cNvPicPr>
            <a:picLocks noChangeAspect="1"/>
          </p:cNvPicPr>
          <p:nvPr/>
        </p:nvPicPr>
        <p:blipFill>
          <a:blip r:embed="rId2"/>
          <a:stretch>
            <a:fillRect/>
          </a:stretch>
        </p:blipFill>
        <p:spPr>
          <a:xfrm>
            <a:off x="2791983" y="3774466"/>
            <a:ext cx="6781359" cy="2017667"/>
          </a:xfrm>
          <a:prstGeom prst="rect">
            <a:avLst/>
          </a:prstGeom>
        </p:spPr>
      </p:pic>
    </p:spTree>
    <p:extLst>
      <p:ext uri="{BB962C8B-B14F-4D97-AF65-F5344CB8AC3E}">
        <p14:creationId xmlns:p14="http://schemas.microsoft.com/office/powerpoint/2010/main" val="103275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97B-A69A-55EB-D96D-DDBDC942C0F9}"/>
              </a:ext>
            </a:extLst>
          </p:cNvPr>
          <p:cNvSpPr>
            <a:spLocks noGrp="1"/>
          </p:cNvSpPr>
          <p:nvPr>
            <p:ph type="title"/>
          </p:nvPr>
        </p:nvSpPr>
        <p:spPr/>
        <p:txBody>
          <a:bodyPr lIns="0" tIns="45720" rIns="91440" bIns="45720" anchor="t"/>
          <a:lstStyle/>
          <a:p>
            <a:r>
              <a:rPr lang="en-US" dirty="0">
                <a:latin typeface="Proxima Nova Black"/>
              </a:rPr>
              <a:t>Semantic Versioning</a:t>
            </a:r>
            <a:endParaRPr lang="en-US" dirty="0"/>
          </a:p>
        </p:txBody>
      </p:sp>
      <p:sp>
        <p:nvSpPr>
          <p:cNvPr id="3" name="Text Placeholder 2">
            <a:extLst>
              <a:ext uri="{FF2B5EF4-FFF2-40B4-BE49-F238E27FC236}">
                <a16:creationId xmlns:a16="http://schemas.microsoft.com/office/drawing/2014/main" id="{C8524C44-83BC-7DEF-89A8-12565C166989}"/>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You can specify which update types your package can accept from dependencies in your package's </a:t>
            </a:r>
            <a:r>
              <a:rPr lang="en-US" dirty="0" err="1">
                <a:solidFill>
                  <a:srgbClr val="FF0000"/>
                </a:solidFill>
                <a:latin typeface="Open Sans"/>
                <a:ea typeface="Open Sans"/>
                <a:cs typeface="Open Sans"/>
              </a:rPr>
              <a:t>package.json</a:t>
            </a:r>
            <a:r>
              <a:rPr lang="en-US" dirty="0">
                <a:latin typeface="Open Sans"/>
                <a:ea typeface="Open Sans"/>
                <a:cs typeface="Open Sans"/>
              </a:rPr>
              <a:t> file</a:t>
            </a:r>
          </a:p>
          <a:p>
            <a:endParaRPr lang="en-US" dirty="0">
              <a:latin typeface="Open Sans"/>
              <a:ea typeface="Open Sans"/>
              <a:cs typeface="Open Sans"/>
            </a:endParaRPr>
          </a:p>
        </p:txBody>
      </p:sp>
      <p:graphicFrame>
        <p:nvGraphicFramePr>
          <p:cNvPr id="4" name="Table 5">
            <a:extLst>
              <a:ext uri="{FF2B5EF4-FFF2-40B4-BE49-F238E27FC236}">
                <a16:creationId xmlns:a16="http://schemas.microsoft.com/office/drawing/2014/main" id="{E77D5E12-03A5-23E0-6911-3D93E84C93AD}"/>
              </a:ext>
            </a:extLst>
          </p:cNvPr>
          <p:cNvGraphicFramePr>
            <a:graphicFrameLocks noGrp="1"/>
          </p:cNvGraphicFramePr>
          <p:nvPr>
            <p:extLst>
              <p:ext uri="{D42A27DB-BD31-4B8C-83A1-F6EECF244321}">
                <p14:modId xmlns:p14="http://schemas.microsoft.com/office/powerpoint/2010/main" val="3298018302"/>
              </p:ext>
            </p:extLst>
          </p:nvPr>
        </p:nvGraphicFramePr>
        <p:xfrm>
          <a:off x="2061307" y="2823308"/>
          <a:ext cx="8168640" cy="2961637"/>
        </p:xfrm>
        <a:graphic>
          <a:graphicData uri="http://schemas.openxmlformats.org/drawingml/2006/table">
            <a:tbl>
              <a:tblPr firstRow="1" bandRow="1">
                <a:tableStyleId>{2A488322-F2BA-4B5B-9748-0D474271808F}</a:tableStyleId>
              </a:tblPr>
              <a:tblGrid>
                <a:gridCol w="4084320">
                  <a:extLst>
                    <a:ext uri="{9D8B030D-6E8A-4147-A177-3AD203B41FA5}">
                      <a16:colId xmlns:a16="http://schemas.microsoft.com/office/drawing/2014/main" val="2726717011"/>
                    </a:ext>
                  </a:extLst>
                </a:gridCol>
                <a:gridCol w="4084320">
                  <a:extLst>
                    <a:ext uri="{9D8B030D-6E8A-4147-A177-3AD203B41FA5}">
                      <a16:colId xmlns:a16="http://schemas.microsoft.com/office/drawing/2014/main" val="980988955"/>
                    </a:ext>
                  </a:extLst>
                </a:gridCol>
              </a:tblGrid>
              <a:tr h="354134">
                <a:tc>
                  <a:txBody>
                    <a:bodyPr/>
                    <a:lstStyle/>
                    <a:p>
                      <a:pPr lvl="0" algn="l">
                        <a:lnSpc>
                          <a:spcPct val="100000"/>
                        </a:lnSpc>
                        <a:spcBef>
                          <a:spcPts val="0"/>
                        </a:spcBef>
                        <a:spcAft>
                          <a:spcPts val="0"/>
                        </a:spcAft>
                        <a:buNone/>
                      </a:pPr>
                      <a:r>
                        <a:rPr lang="en-US" sz="1800" u="none" strike="noStrike" noProof="0" dirty="0"/>
                        <a:t>Notation</a:t>
                      </a:r>
                      <a:endParaRPr lang="en-US" dirty="0"/>
                    </a:p>
                  </a:txBody>
                  <a:tcPr/>
                </a:tc>
                <a:tc>
                  <a:txBody>
                    <a:bodyPr/>
                    <a:lstStyle/>
                    <a:p>
                      <a:pPr lvl="0">
                        <a:buNone/>
                      </a:pPr>
                      <a:r>
                        <a:rPr lang="en-US" sz="1800" u="none" strike="noStrike" noProof="0" dirty="0"/>
                        <a:t>Meaning</a:t>
                      </a:r>
                      <a:endParaRPr lang="en-US" dirty="0"/>
                    </a:p>
                  </a:txBody>
                  <a:tcPr/>
                </a:tc>
                <a:extLst>
                  <a:ext uri="{0D108BD9-81ED-4DB2-BD59-A6C34878D82A}">
                    <a16:rowId xmlns:a16="http://schemas.microsoft.com/office/drawing/2014/main" val="2915581199"/>
                  </a:ext>
                </a:extLst>
              </a:tr>
              <a:tr h="370840">
                <a:tc>
                  <a:txBody>
                    <a:bodyPr/>
                    <a:lstStyle/>
                    <a:p>
                      <a:r>
                        <a:rPr lang="en-US" dirty="0"/>
                        <a:t>~</a:t>
                      </a:r>
                      <a:r>
                        <a:rPr lang="en-US" sz="1800" u="none" strike="noStrike" noProof="0" dirty="0"/>
                        <a:t>version</a:t>
                      </a:r>
                      <a:endParaRPr lang="en-US" dirty="0"/>
                    </a:p>
                  </a:txBody>
                  <a:tcPr/>
                </a:tc>
                <a:tc>
                  <a:txBody>
                    <a:bodyPr/>
                    <a:lstStyle/>
                    <a:p>
                      <a:pPr lvl="0" algn="l">
                        <a:lnSpc>
                          <a:spcPct val="100000"/>
                        </a:lnSpc>
                        <a:spcBef>
                          <a:spcPts val="0"/>
                        </a:spcBef>
                        <a:spcAft>
                          <a:spcPts val="0"/>
                        </a:spcAft>
                        <a:buNone/>
                      </a:pPr>
                      <a:r>
                        <a:rPr lang="en-US" sz="1800" u="none" strike="noStrike" noProof="0" dirty="0"/>
                        <a:t>Approximately equivalent to version</a:t>
                      </a:r>
                    </a:p>
                  </a:txBody>
                  <a:tcPr/>
                </a:tc>
                <a:extLst>
                  <a:ext uri="{0D108BD9-81ED-4DB2-BD59-A6C34878D82A}">
                    <a16:rowId xmlns:a16="http://schemas.microsoft.com/office/drawing/2014/main" val="1859644795"/>
                  </a:ext>
                </a:extLst>
              </a:tr>
              <a:tr h="370840">
                <a:tc>
                  <a:txBody>
                    <a:bodyPr/>
                    <a:lstStyle/>
                    <a:p>
                      <a:pPr lvl="0">
                        <a:buNone/>
                      </a:pPr>
                      <a:r>
                        <a:rPr lang="en-US" sz="1800" u="none" strike="noStrike" noProof="0" dirty="0"/>
                        <a:t>version</a:t>
                      </a:r>
                      <a:endParaRPr lang="en-US" dirty="0"/>
                    </a:p>
                  </a:txBody>
                  <a:tcPr/>
                </a:tc>
                <a:tc>
                  <a:txBody>
                    <a:bodyPr/>
                    <a:lstStyle/>
                    <a:p>
                      <a:pPr lvl="0">
                        <a:buNone/>
                      </a:pPr>
                      <a:r>
                        <a:rPr lang="en-US" sz="1800" u="none" strike="noStrike" noProof="0" dirty="0"/>
                        <a:t>Must match version exactly</a:t>
                      </a:r>
                      <a:endParaRPr lang="en-US" dirty="0"/>
                    </a:p>
                  </a:txBody>
                  <a:tcPr/>
                </a:tc>
                <a:extLst>
                  <a:ext uri="{0D108BD9-81ED-4DB2-BD59-A6C34878D82A}">
                    <a16:rowId xmlns:a16="http://schemas.microsoft.com/office/drawing/2014/main" val="517514240"/>
                  </a:ext>
                </a:extLst>
              </a:tr>
              <a:tr h="370840">
                <a:tc>
                  <a:txBody>
                    <a:bodyPr/>
                    <a:lstStyle/>
                    <a:p>
                      <a:pPr lvl="0">
                        <a:buNone/>
                      </a:pPr>
                      <a:r>
                        <a:rPr lang="en-US" sz="1800" u="none" strike="noStrike" noProof="0" dirty="0"/>
                        <a:t>&gt;version</a:t>
                      </a:r>
                      <a:endParaRPr lang="en-US" dirty="0"/>
                    </a:p>
                  </a:txBody>
                  <a:tcPr/>
                </a:tc>
                <a:tc>
                  <a:txBody>
                    <a:bodyPr/>
                    <a:lstStyle/>
                    <a:p>
                      <a:pPr lvl="0">
                        <a:buNone/>
                      </a:pPr>
                      <a:r>
                        <a:rPr lang="en-US" sz="1800" u="none" strike="noStrike" noProof="0" dirty="0"/>
                        <a:t>Must be greater than version</a:t>
                      </a:r>
                      <a:endParaRPr lang="en-US" dirty="0"/>
                    </a:p>
                  </a:txBody>
                  <a:tcPr/>
                </a:tc>
                <a:extLst>
                  <a:ext uri="{0D108BD9-81ED-4DB2-BD59-A6C34878D82A}">
                    <a16:rowId xmlns:a16="http://schemas.microsoft.com/office/drawing/2014/main" val="725403901"/>
                  </a:ext>
                </a:extLst>
              </a:tr>
              <a:tr h="370840">
                <a:tc>
                  <a:txBody>
                    <a:bodyPr/>
                    <a:lstStyle/>
                    <a:p>
                      <a:pPr lvl="0" algn="l">
                        <a:lnSpc>
                          <a:spcPct val="100000"/>
                        </a:lnSpc>
                        <a:spcBef>
                          <a:spcPts val="0"/>
                        </a:spcBef>
                        <a:spcAft>
                          <a:spcPts val="0"/>
                        </a:spcAft>
                        <a:buNone/>
                      </a:pPr>
                      <a:r>
                        <a:rPr lang="en-US" sz="1800" u="none" strike="noStrike" noProof="0" dirty="0"/>
                        <a:t>&gt;=version</a:t>
                      </a:r>
                      <a:endParaRPr lang="en-US" dirty="0"/>
                    </a:p>
                  </a:txBody>
                  <a:tcPr/>
                </a:tc>
                <a:tc>
                  <a:txBody>
                    <a:bodyPr/>
                    <a:lstStyle/>
                    <a:p>
                      <a:r>
                        <a:rPr lang="en-US" dirty="0" err="1"/>
                        <a:t>etc</a:t>
                      </a:r>
                    </a:p>
                  </a:txBody>
                  <a:tcPr/>
                </a:tc>
                <a:extLst>
                  <a:ext uri="{0D108BD9-81ED-4DB2-BD59-A6C34878D82A}">
                    <a16:rowId xmlns:a16="http://schemas.microsoft.com/office/drawing/2014/main" val="231625584"/>
                  </a:ext>
                </a:extLst>
              </a:tr>
              <a:tr h="370840">
                <a:tc>
                  <a:txBody>
                    <a:bodyPr/>
                    <a:lstStyle/>
                    <a:p>
                      <a:pPr lvl="0">
                        <a:buNone/>
                      </a:pPr>
                      <a:r>
                        <a:rPr lang="en-US" sz="1800" u="none" strike="noStrike" noProof="0" dirty="0"/>
                        <a:t>1.2.x</a:t>
                      </a:r>
                      <a:endParaRPr lang="en-US" dirty="0"/>
                    </a:p>
                  </a:txBody>
                  <a:tcPr/>
                </a:tc>
                <a:tc>
                  <a:txBody>
                    <a:bodyPr/>
                    <a:lstStyle/>
                    <a:p>
                      <a:pPr lvl="0">
                        <a:buNone/>
                      </a:pPr>
                      <a:r>
                        <a:rPr lang="en-US" sz="1800" u="none" strike="noStrike" noProof="0" dirty="0"/>
                        <a:t>1.2.0, 1.2.1, etc., but not 1.3.0</a:t>
                      </a:r>
                      <a:endParaRPr lang="en-US" dirty="0"/>
                    </a:p>
                  </a:txBody>
                  <a:tcPr/>
                </a:tc>
                <a:extLst>
                  <a:ext uri="{0D108BD9-81ED-4DB2-BD59-A6C34878D82A}">
                    <a16:rowId xmlns:a16="http://schemas.microsoft.com/office/drawing/2014/main" val="1162774294"/>
                  </a:ext>
                </a:extLst>
              </a:tr>
              <a:tr h="370839">
                <a:tc>
                  <a:txBody>
                    <a:bodyPr/>
                    <a:lstStyle/>
                    <a:p>
                      <a:pPr lvl="0">
                        <a:buNone/>
                      </a:pPr>
                      <a:r>
                        <a:rPr lang="en-US" sz="1800" u="none" strike="noStrike" noProof="0" dirty="0"/>
                        <a:t>*</a:t>
                      </a:r>
                    </a:p>
                  </a:txBody>
                  <a:tcPr/>
                </a:tc>
                <a:tc>
                  <a:txBody>
                    <a:bodyPr/>
                    <a:lstStyle/>
                    <a:p>
                      <a:pPr lvl="0" algn="l">
                        <a:lnSpc>
                          <a:spcPct val="100000"/>
                        </a:lnSpc>
                        <a:spcBef>
                          <a:spcPts val="0"/>
                        </a:spcBef>
                        <a:spcAft>
                          <a:spcPts val="0"/>
                        </a:spcAft>
                        <a:buNone/>
                      </a:pPr>
                      <a:r>
                        <a:rPr lang="en-US" sz="1800" u="none" strike="noStrike" noProof="0" dirty="0"/>
                        <a:t>Matches any version</a:t>
                      </a:r>
                    </a:p>
                  </a:txBody>
                  <a:tcPr/>
                </a:tc>
                <a:extLst>
                  <a:ext uri="{0D108BD9-81ED-4DB2-BD59-A6C34878D82A}">
                    <a16:rowId xmlns:a16="http://schemas.microsoft.com/office/drawing/2014/main" val="2843079897"/>
                  </a:ext>
                </a:extLst>
              </a:tr>
              <a:tr h="370838">
                <a:tc>
                  <a:txBody>
                    <a:bodyPr/>
                    <a:lstStyle/>
                    <a:p>
                      <a:pPr lvl="0">
                        <a:buNone/>
                      </a:pPr>
                      <a:r>
                        <a:rPr lang="en-US" sz="1800" u="none" strike="noStrike" noProof="0" dirty="0"/>
                        <a:t>latest</a:t>
                      </a:r>
                    </a:p>
                  </a:txBody>
                  <a:tcPr/>
                </a:tc>
                <a:tc>
                  <a:txBody>
                    <a:bodyPr/>
                    <a:lstStyle/>
                    <a:p>
                      <a:pPr lvl="0" algn="l">
                        <a:lnSpc>
                          <a:spcPct val="100000"/>
                        </a:lnSpc>
                        <a:spcBef>
                          <a:spcPts val="0"/>
                        </a:spcBef>
                        <a:spcAft>
                          <a:spcPts val="0"/>
                        </a:spcAft>
                        <a:buNone/>
                      </a:pPr>
                      <a:r>
                        <a:rPr lang="en-US" sz="1800" u="none" strike="noStrike" noProof="0" dirty="0"/>
                        <a:t>Obtains latest release</a:t>
                      </a:r>
                      <a:endParaRPr lang="en-US" dirty="0"/>
                    </a:p>
                  </a:txBody>
                  <a:tcPr/>
                </a:tc>
                <a:extLst>
                  <a:ext uri="{0D108BD9-81ED-4DB2-BD59-A6C34878D82A}">
                    <a16:rowId xmlns:a16="http://schemas.microsoft.com/office/drawing/2014/main" val="2815998303"/>
                  </a:ext>
                </a:extLst>
              </a:tr>
            </a:tbl>
          </a:graphicData>
        </a:graphic>
      </p:graphicFrame>
    </p:spTree>
    <p:extLst>
      <p:ext uri="{BB962C8B-B14F-4D97-AF65-F5344CB8AC3E}">
        <p14:creationId xmlns:p14="http://schemas.microsoft.com/office/powerpoint/2010/main" val="50808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676E-3749-4C08-B3C8-8E031CA84671}"/>
              </a:ext>
            </a:extLst>
          </p:cNvPr>
          <p:cNvSpPr>
            <a:spLocks noGrp="1"/>
          </p:cNvSpPr>
          <p:nvPr>
            <p:ph type="title"/>
          </p:nvPr>
        </p:nvSpPr>
        <p:spPr/>
        <p:txBody>
          <a:bodyPr/>
          <a:lstStyle/>
          <a:p>
            <a:r>
              <a:rPr lang="en-US" dirty="0"/>
              <a:t>Tools</a:t>
            </a:r>
          </a:p>
        </p:txBody>
      </p:sp>
      <p:sp>
        <p:nvSpPr>
          <p:cNvPr id="3" name="Text Placeholder 2">
            <a:extLst>
              <a:ext uri="{FF2B5EF4-FFF2-40B4-BE49-F238E27FC236}">
                <a16:creationId xmlns:a16="http://schemas.microsoft.com/office/drawing/2014/main" id="{2FB936B7-D887-47A2-A434-D3487700A75C}"/>
              </a:ext>
            </a:extLst>
          </p:cNvPr>
          <p:cNvSpPr>
            <a:spLocks noGrp="1"/>
          </p:cNvSpPr>
          <p:nvPr>
            <p:ph type="body" sz="quarter" idx="10"/>
          </p:nvPr>
        </p:nvSpPr>
        <p:spPr/>
        <p:txBody>
          <a:bodyPr/>
          <a:lstStyle/>
          <a:p>
            <a:endParaRPr lang="uk-UA"/>
          </a:p>
        </p:txBody>
      </p:sp>
      <p:pic>
        <p:nvPicPr>
          <p:cNvPr id="4" name="Picture 2" descr="NPM icon · Issue #105 · grommet/grommet-icons · GitHub">
            <a:extLst>
              <a:ext uri="{FF2B5EF4-FFF2-40B4-BE49-F238E27FC236}">
                <a16:creationId xmlns:a16="http://schemas.microsoft.com/office/drawing/2014/main" id="{3467FD93-A994-463E-B09E-54E71329E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176" y="2055963"/>
            <a:ext cx="6185647" cy="292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udio 10">
            <a:hlinkClick r:id="" action="ppaction://media"/>
            <a:extLst>
              <a:ext uri="{FF2B5EF4-FFF2-40B4-BE49-F238E27FC236}">
                <a16:creationId xmlns:a16="http://schemas.microsoft.com/office/drawing/2014/main" id="{7BC7E385-BCFB-47FC-B1D6-26D149691BCF}"/>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2903186135"/>
      </p:ext>
    </p:extLst>
  </p:cSld>
  <p:clrMapOvr>
    <a:masterClrMapping/>
  </p:clrMapOvr>
  <mc:AlternateContent xmlns:mc="http://schemas.openxmlformats.org/markup-compatibility/2006" xmlns:p14="http://schemas.microsoft.com/office/powerpoint/2010/main">
    <mc:Choice Requires="p14">
      <p:transition spd="slow" p14:dur="2000" advTm="3246"/>
    </mc:Choice>
    <mc:Fallback xmlns="">
      <p:transition spd="slow" advTm="32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1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err="1">
                <a:latin typeface="Proxima Nova Black"/>
              </a:rPr>
              <a:t>npm</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57400"/>
            <a:ext cx="10820400" cy="3429000"/>
          </a:xfrm>
        </p:spPr>
        <p:txBody>
          <a:bodyPr/>
          <a:lstStyle/>
          <a:p>
            <a:r>
              <a:rPr lang="en-US" dirty="0" err="1">
                <a:solidFill>
                  <a:srgbClr val="FF0000"/>
                </a:solidFill>
              </a:rPr>
              <a:t>npm</a:t>
            </a:r>
            <a:r>
              <a:rPr lang="en-US" dirty="0"/>
              <a:t> is the package manager for Node.js, analogous to:</a:t>
            </a:r>
          </a:p>
          <a:p>
            <a:endParaRPr lang="en-US" dirty="0"/>
          </a:p>
          <a:p>
            <a:endParaRPr lang="en-US" dirty="0"/>
          </a:p>
          <a:p>
            <a:endParaRPr lang="en-US" dirty="0"/>
          </a:p>
          <a:p>
            <a:endParaRPr lang="en-US" dirty="0"/>
          </a:p>
          <a:p>
            <a:endParaRPr lang="en-US" dirty="0"/>
          </a:p>
          <a:p>
            <a:endParaRPr lang="en-US" dirty="0"/>
          </a:p>
          <a:p>
            <a:r>
              <a:rPr lang="en-US" dirty="0">
                <a:hlinkClick r:id="rId6"/>
              </a:rPr>
              <a:t>https://www.npmjs.com/</a:t>
            </a:r>
            <a:endParaRPr lang="en-US" dirty="0"/>
          </a:p>
          <a:p>
            <a:endParaRPr lang="en-US" dirty="0"/>
          </a:p>
          <a:p>
            <a:endParaRPr lang="en-US" dirty="0"/>
          </a:p>
        </p:txBody>
      </p:sp>
      <p:pic>
        <p:nvPicPr>
          <p:cNvPr id="9" name="Picture 8">
            <a:extLst>
              <a:ext uri="{FF2B5EF4-FFF2-40B4-BE49-F238E27FC236}">
                <a16:creationId xmlns:a16="http://schemas.microsoft.com/office/drawing/2014/main" id="{964261B0-A62E-44E6-A249-AC87D973F7C4}"/>
              </a:ext>
            </a:extLst>
          </p:cNvPr>
          <p:cNvPicPr>
            <a:picLocks noChangeAspect="1"/>
          </p:cNvPicPr>
          <p:nvPr/>
        </p:nvPicPr>
        <p:blipFill>
          <a:blip r:embed="rId7"/>
          <a:stretch>
            <a:fillRect/>
          </a:stretch>
        </p:blipFill>
        <p:spPr>
          <a:xfrm>
            <a:off x="685800" y="2959816"/>
            <a:ext cx="1662074" cy="1662074"/>
          </a:xfrm>
          <a:prstGeom prst="rect">
            <a:avLst/>
          </a:prstGeom>
        </p:spPr>
      </p:pic>
      <p:pic>
        <p:nvPicPr>
          <p:cNvPr id="1028" name="Picture 4" descr="File:Maven logo.svg - Wikimedia Commons">
            <a:extLst>
              <a:ext uri="{FF2B5EF4-FFF2-40B4-BE49-F238E27FC236}">
                <a16:creationId xmlns:a16="http://schemas.microsoft.com/office/drawing/2014/main" id="{4374228E-2FB8-4C27-8DC5-AAC5F7032A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893" y="2959816"/>
            <a:ext cx="3468666" cy="8787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ser (software) logo | Dwglogo">
            <a:extLst>
              <a:ext uri="{FF2B5EF4-FFF2-40B4-BE49-F238E27FC236}">
                <a16:creationId xmlns:a16="http://schemas.microsoft.com/office/drawing/2014/main" id="{6C5F920D-C452-482D-8FD0-B1E7BED47CA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630" t="10490" r="21621" b="12392"/>
          <a:stretch/>
        </p:blipFill>
        <p:spPr bwMode="auto">
          <a:xfrm>
            <a:off x="9154668" y="2336099"/>
            <a:ext cx="1742947" cy="16904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TFS Metadata Manager - Ruby Library">
            <a:extLst>
              <a:ext uri="{FF2B5EF4-FFF2-40B4-BE49-F238E27FC236}">
                <a16:creationId xmlns:a16="http://schemas.microsoft.com/office/drawing/2014/main" id="{93EA7410-3983-4089-8108-6A468EA973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9403" y="3771900"/>
            <a:ext cx="1339241" cy="1339241"/>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7">
            <a:hlinkClick r:id="" action="ppaction://media"/>
            <a:extLst>
              <a:ext uri="{FF2B5EF4-FFF2-40B4-BE49-F238E27FC236}">
                <a16:creationId xmlns:a16="http://schemas.microsoft.com/office/drawing/2014/main" id="{ADCB5C9C-450A-4C69-BCFE-6338C0B92212}"/>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4263444083"/>
      </p:ext>
    </p:extLst>
  </p:cSld>
  <p:clrMapOvr>
    <a:masterClrMapping/>
  </p:clrMapOvr>
  <mc:AlternateContent xmlns:mc="http://schemas.openxmlformats.org/markup-compatibility/2006" xmlns:p14="http://schemas.microsoft.com/office/powerpoint/2010/main">
    <mc:Choice Requires="p14">
      <p:transition spd="slow" p14:dur="2000" advTm="17396"/>
    </mc:Choice>
    <mc:Fallback xmlns="">
      <p:transition spd="slow" advTm="173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8"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anchor="t"/>
          <a:lstStyle/>
          <a:p>
            <a:r>
              <a:rPr lang="en-US" dirty="0" err="1">
                <a:latin typeface="Proxima Nova Black"/>
              </a:rPr>
              <a:t>npm</a:t>
            </a:r>
            <a:endParaRPr lang="en-US" dirty="0"/>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57400"/>
            <a:ext cx="10820400" cy="3429000"/>
          </a:xfrm>
        </p:spPr>
        <p:txBody>
          <a:bodyPr/>
          <a:lstStyle/>
          <a:p>
            <a:r>
              <a:rPr lang="en-US" dirty="0"/>
              <a:t>There are several alternatives, like </a:t>
            </a:r>
            <a:r>
              <a:rPr lang="en-US" dirty="0">
                <a:solidFill>
                  <a:srgbClr val="FF0000"/>
                </a:solidFill>
              </a:rPr>
              <a:t>Yarn</a:t>
            </a:r>
            <a:r>
              <a:rPr lang="en-US" dirty="0"/>
              <a:t> and </a:t>
            </a:r>
            <a:r>
              <a:rPr lang="en-US" dirty="0">
                <a:solidFill>
                  <a:srgbClr val="FF0000"/>
                </a:solidFill>
              </a:rPr>
              <a:t>Turbo</a:t>
            </a:r>
            <a:r>
              <a:rPr lang="en-US" dirty="0"/>
              <a:t>, but </a:t>
            </a:r>
            <a:r>
              <a:rPr lang="en-US" dirty="0" err="1"/>
              <a:t>npm</a:t>
            </a:r>
            <a:r>
              <a:rPr lang="en-US" dirty="0"/>
              <a:t> is automatically installed when you install Node.js</a:t>
            </a:r>
          </a:p>
          <a:p>
            <a:endParaRPr lang="en-US" dirty="0"/>
          </a:p>
          <a:p>
            <a:endParaRPr lang="en-US" dirty="0"/>
          </a:p>
        </p:txBody>
      </p:sp>
      <p:pic>
        <p:nvPicPr>
          <p:cNvPr id="4" name="Picture 3">
            <a:extLst>
              <a:ext uri="{FF2B5EF4-FFF2-40B4-BE49-F238E27FC236}">
                <a16:creationId xmlns:a16="http://schemas.microsoft.com/office/drawing/2014/main" id="{8FA25DBA-C3C5-40E5-8017-DD2263C142BA}"/>
              </a:ext>
            </a:extLst>
          </p:cNvPr>
          <p:cNvPicPr>
            <a:picLocks noChangeAspect="1"/>
          </p:cNvPicPr>
          <p:nvPr/>
        </p:nvPicPr>
        <p:blipFill>
          <a:blip r:embed="rId6"/>
          <a:stretch>
            <a:fillRect/>
          </a:stretch>
        </p:blipFill>
        <p:spPr>
          <a:xfrm>
            <a:off x="1853918" y="3429000"/>
            <a:ext cx="3190875" cy="1428750"/>
          </a:xfrm>
          <a:prstGeom prst="rect">
            <a:avLst/>
          </a:prstGeom>
        </p:spPr>
      </p:pic>
      <p:pic>
        <p:nvPicPr>
          <p:cNvPr id="5124" name="Picture 4" descr="Image for post">
            <a:extLst>
              <a:ext uri="{FF2B5EF4-FFF2-40B4-BE49-F238E27FC236}">
                <a16:creationId xmlns:a16="http://schemas.microsoft.com/office/drawing/2014/main" id="{E35D0A25-54F4-46BA-AC0B-DF4BB9722A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2911" y="3255332"/>
            <a:ext cx="4762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5">
            <a:hlinkClick r:id="" action="ppaction://media"/>
            <a:extLst>
              <a:ext uri="{FF2B5EF4-FFF2-40B4-BE49-F238E27FC236}">
                <a16:creationId xmlns:a16="http://schemas.microsoft.com/office/drawing/2014/main" id="{93AAE440-12EF-41D5-B0F6-CAB87717AE3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2372517706"/>
      </p:ext>
    </p:extLst>
  </p:cSld>
  <p:clrMapOvr>
    <a:masterClrMapping/>
  </p:clrMapOvr>
  <mc:AlternateContent xmlns:mc="http://schemas.openxmlformats.org/markup-compatibility/2006" xmlns:p14="http://schemas.microsoft.com/office/powerpoint/2010/main">
    <mc:Choice Requires="p14">
      <p:transition spd="slow" p14:dur="2000" advTm="12610"/>
    </mc:Choice>
    <mc:Fallback xmlns="">
      <p:transition spd="slow" advTm="126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tIns="45720" rIns="91440" bIns="45720" anchor="t"/>
          <a:lstStyle/>
          <a:p>
            <a:r>
              <a:rPr lang="en-US" dirty="0" err="1">
                <a:latin typeface="Proxima Nova Black"/>
              </a:rPr>
              <a:t>package.json</a:t>
            </a:r>
            <a:endParaRPr lang="en-US" dirty="0" err="1"/>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57400"/>
            <a:ext cx="10820400" cy="3429000"/>
          </a:xfrm>
        </p:spPr>
        <p:txBody>
          <a:bodyPr lIns="0" tIns="45720" rIns="91440" bIns="45720" anchor="t"/>
          <a:lstStyle/>
          <a:p>
            <a:pPr marL="342900" indent="-342900">
              <a:buChar char="•"/>
            </a:pPr>
            <a:r>
              <a:rPr lang="en-US" dirty="0">
                <a:latin typeface="Open Sans"/>
                <a:ea typeface="Open Sans"/>
                <a:cs typeface="Open Sans"/>
              </a:rPr>
              <a:t>It is a valid JSON object</a:t>
            </a:r>
            <a:endParaRPr lang="en-US" dirty="0"/>
          </a:p>
          <a:p>
            <a:pPr marL="342900" indent="-342900">
              <a:buChar char="•"/>
            </a:pPr>
            <a:r>
              <a:rPr lang="en-US" dirty="0">
                <a:latin typeface="Open Sans"/>
                <a:ea typeface="Open Sans"/>
                <a:cs typeface="Open Sans"/>
              </a:rPr>
              <a:t>Required </a:t>
            </a:r>
            <a:r>
              <a:rPr lang="en-US" dirty="0">
                <a:solidFill>
                  <a:srgbClr val="FF0000"/>
                </a:solidFill>
                <a:latin typeface="Open Sans"/>
                <a:ea typeface="Open Sans"/>
                <a:cs typeface="Open Sans"/>
              </a:rPr>
              <a:t>name</a:t>
            </a:r>
            <a:r>
              <a:rPr lang="en-US" dirty="0">
                <a:latin typeface="Open Sans"/>
                <a:ea typeface="Open Sans"/>
                <a:cs typeface="Open Sans"/>
              </a:rPr>
              <a:t> and </a:t>
            </a:r>
            <a:r>
              <a:rPr lang="en-US" dirty="0">
                <a:solidFill>
                  <a:srgbClr val="FF0000"/>
                </a:solidFill>
                <a:latin typeface="Open Sans"/>
                <a:ea typeface="Open Sans"/>
                <a:cs typeface="Open Sans"/>
              </a:rPr>
              <a:t>version</a:t>
            </a:r>
            <a:r>
              <a:rPr lang="en-US" dirty="0">
                <a:latin typeface="Open Sans"/>
                <a:ea typeface="Open Sans"/>
                <a:cs typeface="Open Sans"/>
              </a:rPr>
              <a:t> fields</a:t>
            </a:r>
          </a:p>
          <a:p>
            <a:pPr marL="800100" lvl="1" indent="-285750">
              <a:buFont typeface="Courier New" panose="020B0604020202020204" pitchFamily="34" charset="0"/>
              <a:buChar char="o"/>
            </a:pPr>
            <a:r>
              <a:rPr lang="en-US" dirty="0">
                <a:latin typeface="Open Sans"/>
                <a:ea typeface="Open Sans"/>
                <a:cs typeface="Open Sans"/>
              </a:rPr>
              <a:t>the "name" field contains your package's name, and must be lowercase and one word, and may contain hyphens and underscores</a:t>
            </a:r>
            <a:endParaRPr lang="en-US" dirty="0"/>
          </a:p>
          <a:p>
            <a:pPr marL="800100" lvl="1" indent="-285750">
              <a:buFont typeface="Courier New" panose="020B0604020202020204" pitchFamily="34" charset="0"/>
              <a:buChar char="o"/>
            </a:pPr>
            <a:r>
              <a:rPr lang="en-US" dirty="0">
                <a:latin typeface="Open Sans"/>
                <a:ea typeface="Open Sans"/>
                <a:cs typeface="Open Sans"/>
              </a:rPr>
              <a:t>the "version" field must be in the form </a:t>
            </a:r>
            <a:r>
              <a:rPr lang="en-US" dirty="0" err="1">
                <a:latin typeface="Open Sans"/>
                <a:ea typeface="Open Sans"/>
                <a:cs typeface="Open Sans"/>
              </a:rPr>
              <a:t>x.x.x</a:t>
            </a:r>
            <a:r>
              <a:rPr lang="en-US" dirty="0">
                <a:latin typeface="Open Sans"/>
                <a:ea typeface="Open Sans"/>
                <a:cs typeface="Open Sans"/>
              </a:rPr>
              <a:t> and follow the </a:t>
            </a:r>
            <a:r>
              <a:rPr lang="en-US" dirty="0">
                <a:latin typeface="Open Sans"/>
                <a:ea typeface="Open Sans"/>
                <a:cs typeface="Open Sans"/>
                <a:hlinkClick r:id="rId6"/>
              </a:rPr>
              <a:t>semantic versioning guidelines</a:t>
            </a:r>
            <a:endParaRPr lang="en-US"/>
          </a:p>
          <a:p>
            <a:pPr marL="342900" indent="-342900">
              <a:buChar char="•"/>
            </a:pPr>
            <a:r>
              <a:rPr lang="en-US" dirty="0">
                <a:latin typeface="Open Sans"/>
                <a:ea typeface="Open Sans"/>
                <a:cs typeface="Open Sans"/>
              </a:rPr>
              <a:t>Some used fields in </a:t>
            </a:r>
            <a:r>
              <a:rPr lang="en-US" dirty="0" err="1">
                <a:latin typeface="Open Sans"/>
                <a:ea typeface="Open Sans"/>
                <a:cs typeface="Open Sans"/>
              </a:rPr>
              <a:t>package.json</a:t>
            </a:r>
            <a:r>
              <a:rPr lang="en-US" dirty="0">
                <a:latin typeface="Open Sans"/>
                <a:ea typeface="Open Sans"/>
                <a:cs typeface="Open Sans"/>
              </a:rPr>
              <a:t>:</a:t>
            </a:r>
            <a:endParaRPr lang="en-US" dirty="0"/>
          </a:p>
          <a:p>
            <a:pPr marL="800100" lvl="1" indent="-285750">
              <a:buFont typeface="Courier New" panose="020B0604020202020204" pitchFamily="34" charset="0"/>
              <a:buChar char="o"/>
            </a:pPr>
            <a:r>
              <a:rPr lang="en-US" dirty="0">
                <a:latin typeface="Open Sans"/>
                <a:ea typeface="Open Sans"/>
                <a:cs typeface="Open Sans"/>
              </a:rPr>
              <a:t>description</a:t>
            </a:r>
          </a:p>
          <a:p>
            <a:pPr marL="800100" lvl="1" indent="-285750">
              <a:buFont typeface="Courier New" panose="020B0604020202020204" pitchFamily="34" charset="0"/>
              <a:buChar char="o"/>
            </a:pPr>
            <a:r>
              <a:rPr lang="en-US" dirty="0">
                <a:latin typeface="Open Sans"/>
                <a:ea typeface="Open Sans"/>
                <a:cs typeface="Open Sans"/>
              </a:rPr>
              <a:t>keywords</a:t>
            </a:r>
          </a:p>
          <a:p>
            <a:pPr marL="800100" lvl="1" indent="-285750">
              <a:buFont typeface="Courier New" panose="020B0604020202020204" pitchFamily="34" charset="0"/>
              <a:buChar char="o"/>
            </a:pPr>
            <a:r>
              <a:rPr lang="en-US" dirty="0">
                <a:latin typeface="Open Sans"/>
                <a:ea typeface="Open Sans"/>
                <a:cs typeface="Open Sans"/>
              </a:rPr>
              <a:t>dependencies</a:t>
            </a:r>
          </a:p>
          <a:p>
            <a:pPr marL="800100" lvl="1" indent="-285750">
              <a:buFont typeface="Courier New" panose="020B0604020202020204" pitchFamily="34" charset="0"/>
              <a:buChar char="o"/>
            </a:pPr>
            <a:r>
              <a:rPr lang="en-US" dirty="0">
                <a:latin typeface="Open Sans"/>
                <a:ea typeface="Open Sans"/>
                <a:cs typeface="Open Sans"/>
              </a:rPr>
              <a:t>homepage</a:t>
            </a:r>
          </a:p>
          <a:p>
            <a:pPr marL="800100" lvl="1" indent="-285750">
              <a:buFont typeface="Courier New" panose="020B0604020202020204" pitchFamily="34" charset="0"/>
              <a:buChar char="o"/>
            </a:pPr>
            <a:r>
              <a:rPr lang="en-US" dirty="0">
                <a:latin typeface="Open Sans"/>
                <a:ea typeface="Open Sans"/>
                <a:cs typeface="Open Sans"/>
              </a:rPr>
              <a:t>bugs</a:t>
            </a:r>
          </a:p>
          <a:p>
            <a:pPr marL="800100" lvl="1" indent="-285750">
              <a:buFont typeface="Courier New" panose="020B0604020202020204" pitchFamily="34" charset="0"/>
              <a:buChar char="o"/>
            </a:pPr>
            <a:r>
              <a:rPr lang="en-US" dirty="0">
                <a:latin typeface="Open Sans"/>
                <a:ea typeface="Open Sans"/>
                <a:cs typeface="Open Sans"/>
              </a:rPr>
              <a:t>scripts</a:t>
            </a:r>
          </a:p>
          <a:p>
            <a:pPr marL="800100" lvl="1" indent="-285750">
              <a:buFont typeface="Courier New" panose="020B0604020202020204" pitchFamily="34" charset="0"/>
              <a:buChar char="o"/>
            </a:pPr>
            <a:endParaRPr lang="en-US" dirty="0">
              <a:latin typeface="Open Sans"/>
              <a:ea typeface="Open Sans"/>
              <a:cs typeface="Open Sans"/>
            </a:endParaRPr>
          </a:p>
          <a:p>
            <a:pPr marL="800100" lvl="1" indent="-285750">
              <a:buFont typeface="Courier New" panose="020B0604020202020204" pitchFamily="34" charset="0"/>
              <a:buChar char="o"/>
            </a:pPr>
            <a:endParaRPr lang="en-US" dirty="0">
              <a:latin typeface="Open Sans"/>
              <a:ea typeface="Open Sans"/>
              <a:cs typeface="Open Sans"/>
            </a:endParaRPr>
          </a:p>
          <a:p>
            <a:endParaRPr lang="en-US" dirty="0"/>
          </a:p>
          <a:p>
            <a:endParaRPr lang="en-US" dirty="0"/>
          </a:p>
        </p:txBody>
      </p:sp>
      <p:pic>
        <p:nvPicPr>
          <p:cNvPr id="6" name="Audio 5">
            <a:hlinkClick r:id="" action="ppaction://media"/>
            <a:extLst>
              <a:ext uri="{FF2B5EF4-FFF2-40B4-BE49-F238E27FC236}">
                <a16:creationId xmlns:a16="http://schemas.microsoft.com/office/drawing/2014/main" id="{93AAE440-12EF-41D5-B0F6-CAB87717AE3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633200" y="6299200"/>
            <a:ext cx="406400" cy="406400"/>
          </a:xfrm>
          <a:prstGeom prst="rect">
            <a:avLst/>
          </a:prstGeom>
        </p:spPr>
      </p:pic>
    </p:spTree>
    <p:custDataLst>
      <p:tags r:id="rId1"/>
    </p:custDataLst>
    <p:extLst>
      <p:ext uri="{BB962C8B-B14F-4D97-AF65-F5344CB8AC3E}">
        <p14:creationId xmlns:p14="http://schemas.microsoft.com/office/powerpoint/2010/main" val="2140436370"/>
      </p:ext>
    </p:extLst>
  </p:cSld>
  <p:clrMapOvr>
    <a:masterClrMapping/>
  </p:clrMapOvr>
  <mc:AlternateContent xmlns:mc="http://schemas.openxmlformats.org/markup-compatibility/2006" xmlns:p14="http://schemas.microsoft.com/office/powerpoint/2010/main">
    <mc:Choice Requires="p14">
      <p:transition spd="slow" p14:dur="2000" advTm="12610"/>
    </mc:Choice>
    <mc:Fallback xmlns="">
      <p:transition spd="slow" advTm="126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72A-86D3-4B9F-948D-C9A6A6B6CB44}"/>
              </a:ext>
            </a:extLst>
          </p:cNvPr>
          <p:cNvSpPr>
            <a:spLocks noGrp="1"/>
          </p:cNvSpPr>
          <p:nvPr>
            <p:ph type="title"/>
          </p:nvPr>
        </p:nvSpPr>
        <p:spPr/>
        <p:txBody>
          <a:bodyPr lIns="0" tIns="45720" rIns="91440" bIns="45720" anchor="t"/>
          <a:lstStyle/>
          <a:p>
            <a:r>
              <a:rPr lang="en-US" dirty="0" err="1">
                <a:latin typeface="Proxima Nova Black"/>
              </a:rPr>
              <a:t>package.json</a:t>
            </a:r>
            <a:endParaRPr lang="en-US" dirty="0" err="1"/>
          </a:p>
        </p:txBody>
      </p:sp>
      <p:sp>
        <p:nvSpPr>
          <p:cNvPr id="3" name="Text Placeholder 2">
            <a:extLst>
              <a:ext uri="{FF2B5EF4-FFF2-40B4-BE49-F238E27FC236}">
                <a16:creationId xmlns:a16="http://schemas.microsoft.com/office/drawing/2014/main" id="{3383AFE8-7088-407B-84B1-FDCAA9FA17EA}"/>
              </a:ext>
            </a:extLst>
          </p:cNvPr>
          <p:cNvSpPr>
            <a:spLocks noGrp="1"/>
          </p:cNvSpPr>
          <p:nvPr>
            <p:ph type="body" sz="quarter" idx="10"/>
          </p:nvPr>
        </p:nvSpPr>
        <p:spPr>
          <a:xfrm>
            <a:off x="685800" y="2057400"/>
            <a:ext cx="10820400" cy="3429000"/>
          </a:xfrm>
        </p:spPr>
        <p:txBody>
          <a:bodyPr lIns="0" tIns="45720" rIns="91440" bIns="45720" anchor="t"/>
          <a:lstStyle/>
          <a:p>
            <a:r>
              <a:rPr lang="en-US" dirty="0">
                <a:latin typeface="Open Sans"/>
                <a:ea typeface="Open Sans"/>
                <a:cs typeface="Open Sans"/>
              </a:rPr>
              <a:t>Here is how a short basic </a:t>
            </a:r>
            <a:r>
              <a:rPr lang="en-US" dirty="0" err="1">
                <a:latin typeface="Open Sans"/>
                <a:ea typeface="Open Sans"/>
                <a:cs typeface="Open Sans"/>
              </a:rPr>
              <a:t>package.json</a:t>
            </a:r>
            <a:r>
              <a:rPr lang="en-US" dirty="0">
                <a:latin typeface="Open Sans"/>
                <a:ea typeface="Open Sans"/>
                <a:cs typeface="Open Sans"/>
              </a:rPr>
              <a:t> looks like:</a:t>
            </a:r>
          </a:p>
          <a:p>
            <a:endParaRPr lang="en-US" dirty="0"/>
          </a:p>
        </p:txBody>
      </p:sp>
      <p:pic>
        <p:nvPicPr>
          <p:cNvPr id="6" name="Audio 5">
            <a:hlinkClick r:id="" action="ppaction://media"/>
            <a:extLst>
              <a:ext uri="{FF2B5EF4-FFF2-40B4-BE49-F238E27FC236}">
                <a16:creationId xmlns:a16="http://schemas.microsoft.com/office/drawing/2014/main" id="{93AAE440-12EF-41D5-B0F6-CAB87717AE31}"/>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633200" y="6299200"/>
            <a:ext cx="406400" cy="406400"/>
          </a:xfrm>
          <a:prstGeom prst="rect">
            <a:avLst/>
          </a:prstGeom>
        </p:spPr>
      </p:pic>
      <p:pic>
        <p:nvPicPr>
          <p:cNvPr id="4" name="Picture 4" descr="A picture containing text&#10;&#10;Description automatically generated">
            <a:extLst>
              <a:ext uri="{FF2B5EF4-FFF2-40B4-BE49-F238E27FC236}">
                <a16:creationId xmlns:a16="http://schemas.microsoft.com/office/drawing/2014/main" id="{59E6A2C0-1DE4-D7B6-D591-4BAFE59114B3}"/>
              </a:ext>
            </a:extLst>
          </p:cNvPr>
          <p:cNvPicPr>
            <a:picLocks noChangeAspect="1"/>
          </p:cNvPicPr>
          <p:nvPr/>
        </p:nvPicPr>
        <p:blipFill>
          <a:blip r:embed="rId7"/>
          <a:stretch>
            <a:fillRect/>
          </a:stretch>
        </p:blipFill>
        <p:spPr>
          <a:xfrm>
            <a:off x="688181" y="2617819"/>
            <a:ext cx="7505699" cy="2872517"/>
          </a:xfrm>
          <a:prstGeom prst="rect">
            <a:avLst/>
          </a:prstGeom>
        </p:spPr>
      </p:pic>
    </p:spTree>
    <p:custDataLst>
      <p:tags r:id="rId1"/>
    </p:custDataLst>
    <p:extLst>
      <p:ext uri="{BB962C8B-B14F-4D97-AF65-F5344CB8AC3E}">
        <p14:creationId xmlns:p14="http://schemas.microsoft.com/office/powerpoint/2010/main" val="1248128289"/>
      </p:ext>
    </p:extLst>
  </p:cSld>
  <p:clrMapOvr>
    <a:masterClrMapping/>
  </p:clrMapOvr>
  <mc:AlternateContent xmlns:mc="http://schemas.openxmlformats.org/markup-compatibility/2006" xmlns:p14="http://schemas.microsoft.com/office/powerpoint/2010/main">
    <mc:Choice Requires="p14">
      <p:transition spd="slow" p14:dur="2000" advTm="12610"/>
    </mc:Choice>
    <mc:Fallback xmlns="">
      <p:transition spd="slow" advTm="126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AE62-B35E-13FE-0DD1-B1C8AF36B20A}"/>
              </a:ext>
            </a:extLst>
          </p:cNvPr>
          <p:cNvSpPr>
            <a:spLocks noGrp="1"/>
          </p:cNvSpPr>
          <p:nvPr>
            <p:ph type="title"/>
          </p:nvPr>
        </p:nvSpPr>
        <p:spPr/>
        <p:txBody>
          <a:bodyPr lIns="0" tIns="45720" rIns="91440" bIns="45720" anchor="t"/>
          <a:lstStyle/>
          <a:p>
            <a:r>
              <a:rPr lang="en-US" dirty="0">
                <a:latin typeface="Proxima Nova Black"/>
              </a:rPr>
              <a:t>Installing Packages</a:t>
            </a:r>
            <a:endParaRPr lang="en-US" dirty="0"/>
          </a:p>
        </p:txBody>
      </p:sp>
      <p:sp>
        <p:nvSpPr>
          <p:cNvPr id="3" name="Text Placeholder 2">
            <a:extLst>
              <a:ext uri="{FF2B5EF4-FFF2-40B4-BE49-F238E27FC236}">
                <a16:creationId xmlns:a16="http://schemas.microsoft.com/office/drawing/2014/main" id="{DB7ACB0C-94FD-8B97-806E-0BB294A511F3}"/>
              </a:ext>
            </a:extLst>
          </p:cNvPr>
          <p:cNvSpPr>
            <a:spLocks noGrp="1"/>
          </p:cNvSpPr>
          <p:nvPr>
            <p:ph type="body" sz="quarter" idx="10"/>
          </p:nvPr>
        </p:nvSpPr>
        <p:spPr/>
        <p:txBody>
          <a:bodyPr lIns="0" tIns="45720" rIns="91440" bIns="45720" anchor="t"/>
          <a:lstStyle/>
          <a:p>
            <a:pPr marL="342900" indent="-342900">
              <a:buChar char="•"/>
            </a:pPr>
            <a:r>
              <a:rPr lang="en-US" dirty="0" err="1">
                <a:latin typeface="Open Sans"/>
                <a:ea typeface="Open Sans"/>
                <a:cs typeface="Open Sans"/>
              </a:rPr>
              <a:t>npm</a:t>
            </a:r>
            <a:r>
              <a:rPr lang="en-US" dirty="0">
                <a:latin typeface="Open Sans"/>
                <a:ea typeface="Open Sans"/>
                <a:cs typeface="Open Sans"/>
              </a:rPr>
              <a:t> comes along with Node.js</a:t>
            </a:r>
            <a:endParaRPr lang="en-US" dirty="0"/>
          </a:p>
          <a:p>
            <a:pPr marL="342900" indent="-342900">
              <a:buChar char="•"/>
            </a:pPr>
            <a:r>
              <a:rPr lang="en-US" dirty="0">
                <a:latin typeface="Open Sans"/>
                <a:ea typeface="Open Sans"/>
                <a:cs typeface="Open Sans"/>
              </a:rPr>
              <a:t>to install a package run:</a:t>
            </a:r>
            <a:endParaRPr lang="en-US" dirty="0"/>
          </a:p>
          <a:p>
            <a:pPr marL="1085850" lvl="1" indent="-285750">
              <a:buFont typeface="Courier New" panose="020B0604020202020204" pitchFamily="34" charset="0"/>
              <a:buChar char="o"/>
            </a:pPr>
            <a:r>
              <a:rPr lang="en-US" dirty="0" err="1">
                <a:latin typeface="Open Sans"/>
                <a:ea typeface="Open Sans"/>
                <a:cs typeface="Open Sans"/>
              </a:rPr>
              <a:t>npm</a:t>
            </a:r>
            <a:r>
              <a:rPr lang="en-US" dirty="0">
                <a:latin typeface="Open Sans"/>
                <a:ea typeface="Open Sans"/>
                <a:cs typeface="Open Sans"/>
              </a:rPr>
              <a:t> install &lt;package-name&gt;</a:t>
            </a:r>
            <a:endParaRPr lang="en-US"/>
          </a:p>
          <a:p>
            <a:pPr marL="1085850" lvl="1" indent="-285750">
              <a:buFont typeface="Courier New" panose="020B0604020202020204" pitchFamily="34" charset="0"/>
              <a:buChar char="o"/>
            </a:pPr>
            <a:r>
              <a:rPr lang="en-US" dirty="0" err="1">
                <a:latin typeface="Open Sans"/>
                <a:ea typeface="Open Sans"/>
                <a:cs typeface="Open Sans"/>
              </a:rPr>
              <a:t>npm</a:t>
            </a:r>
            <a:r>
              <a:rPr lang="en-US" dirty="0">
                <a:latin typeface="Open Sans"/>
                <a:ea typeface="Open Sans"/>
                <a:cs typeface="Open Sans"/>
              </a:rPr>
              <a:t> install &lt;</a:t>
            </a:r>
            <a:r>
              <a:rPr lang="en-US" dirty="0" err="1">
                <a:latin typeface="Open Sans"/>
                <a:ea typeface="Open Sans"/>
                <a:cs typeface="Open Sans"/>
              </a:rPr>
              <a:t>tarball</a:t>
            </a:r>
            <a:r>
              <a:rPr lang="en-US" dirty="0">
                <a:latin typeface="Open Sans"/>
                <a:ea typeface="Open Sans"/>
                <a:cs typeface="Open Sans"/>
              </a:rPr>
              <a:t> file&gt;</a:t>
            </a:r>
            <a:endParaRPr lang="en-US"/>
          </a:p>
          <a:p>
            <a:pPr marL="1085850" lvl="1" indent="-285750">
              <a:buFont typeface="Courier New" panose="020B0604020202020204" pitchFamily="34" charset="0"/>
              <a:buChar char="o"/>
            </a:pPr>
            <a:r>
              <a:rPr lang="en-US" dirty="0" err="1">
                <a:latin typeface="Open Sans"/>
                <a:ea typeface="Open Sans"/>
                <a:cs typeface="Open Sans"/>
              </a:rPr>
              <a:t>npm</a:t>
            </a:r>
            <a:r>
              <a:rPr lang="en-US" dirty="0">
                <a:latin typeface="Open Sans"/>
                <a:ea typeface="Open Sans"/>
                <a:cs typeface="Open Sans"/>
              </a:rPr>
              <a:t> install &lt;</a:t>
            </a:r>
            <a:r>
              <a:rPr lang="en-US" dirty="0" err="1">
                <a:latin typeface="Open Sans"/>
                <a:ea typeface="Open Sans"/>
                <a:cs typeface="Open Sans"/>
              </a:rPr>
              <a:t>tarball</a:t>
            </a:r>
            <a:r>
              <a:rPr lang="en-US" dirty="0">
                <a:latin typeface="Open Sans"/>
                <a:ea typeface="Open Sans"/>
                <a:cs typeface="Open Sans"/>
              </a:rPr>
              <a:t> </a:t>
            </a:r>
            <a:r>
              <a:rPr lang="en-US" dirty="0" err="1">
                <a:latin typeface="Open Sans"/>
                <a:ea typeface="Open Sans"/>
                <a:cs typeface="Open Sans"/>
              </a:rPr>
              <a:t>url</a:t>
            </a:r>
            <a:r>
              <a:rPr lang="en-US" dirty="0">
                <a:latin typeface="Open Sans"/>
                <a:ea typeface="Open Sans"/>
                <a:cs typeface="Open Sans"/>
              </a:rPr>
              <a:t>&gt;</a:t>
            </a:r>
          </a:p>
          <a:p>
            <a:pPr marL="342900" indent="-342900">
              <a:buFont typeface="Arial" panose="020B0604020202020204" pitchFamily="34" charset="0"/>
              <a:buChar char="•"/>
            </a:pPr>
            <a:r>
              <a:rPr lang="en-US" dirty="0">
                <a:latin typeface="Open Sans"/>
                <a:ea typeface="Open Sans"/>
                <a:cs typeface="Open Sans"/>
              </a:rPr>
              <a:t>install a package globally:</a:t>
            </a:r>
          </a:p>
          <a:p>
            <a:pPr marL="1085850" lvl="1" indent="-285750">
              <a:buFont typeface="Courier New" panose="020B0604020202020204" pitchFamily="34" charset="0"/>
              <a:buChar char="o"/>
            </a:pPr>
            <a:r>
              <a:rPr lang="en-US" dirty="0" err="1">
                <a:latin typeface="Open Sans"/>
                <a:ea typeface="Open Sans"/>
                <a:cs typeface="Open Sans"/>
              </a:rPr>
              <a:t>npm</a:t>
            </a:r>
            <a:r>
              <a:rPr lang="en-US" dirty="0">
                <a:latin typeface="Open Sans"/>
                <a:ea typeface="Open Sans"/>
                <a:cs typeface="Open Sans"/>
              </a:rPr>
              <a:t> install –g &lt;package-name&gt;</a:t>
            </a:r>
          </a:p>
          <a:p>
            <a:endParaRPr lang="en-US"/>
          </a:p>
        </p:txBody>
      </p:sp>
    </p:spTree>
    <p:extLst>
      <p:ext uri="{BB962C8B-B14F-4D97-AF65-F5344CB8AC3E}">
        <p14:creationId xmlns:p14="http://schemas.microsoft.com/office/powerpoint/2010/main" val="104251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AE62-B35E-13FE-0DD1-B1C8AF36B20A}"/>
              </a:ext>
            </a:extLst>
          </p:cNvPr>
          <p:cNvSpPr>
            <a:spLocks noGrp="1"/>
          </p:cNvSpPr>
          <p:nvPr>
            <p:ph type="title"/>
          </p:nvPr>
        </p:nvSpPr>
        <p:spPr/>
        <p:txBody>
          <a:bodyPr lIns="0" tIns="45720" rIns="91440" bIns="45720" anchor="t"/>
          <a:lstStyle/>
          <a:p>
            <a:r>
              <a:rPr lang="en-US" dirty="0">
                <a:latin typeface="Proxima Nova Black"/>
              </a:rPr>
              <a:t>Installing Packages</a:t>
            </a:r>
            <a:endParaRPr lang="en-US" dirty="0"/>
          </a:p>
        </p:txBody>
      </p:sp>
      <p:sp>
        <p:nvSpPr>
          <p:cNvPr id="3" name="Text Placeholder 2">
            <a:extLst>
              <a:ext uri="{FF2B5EF4-FFF2-40B4-BE49-F238E27FC236}">
                <a16:creationId xmlns:a16="http://schemas.microsoft.com/office/drawing/2014/main" id="{DB7ACB0C-94FD-8B97-806E-0BB294A511F3}"/>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Some options:</a:t>
            </a:r>
            <a:endParaRPr lang="en-US" dirty="0"/>
          </a:p>
          <a:p>
            <a:endParaRPr lang="en-US" dirty="0"/>
          </a:p>
          <a:p>
            <a:endParaRPr lang="en-US"/>
          </a:p>
        </p:txBody>
      </p:sp>
      <p:graphicFrame>
        <p:nvGraphicFramePr>
          <p:cNvPr id="6" name="Table 5">
            <a:extLst>
              <a:ext uri="{FF2B5EF4-FFF2-40B4-BE49-F238E27FC236}">
                <a16:creationId xmlns:a16="http://schemas.microsoft.com/office/drawing/2014/main" id="{B8CC7B80-4B4B-BBAC-F6DC-5761023B92B3}"/>
              </a:ext>
            </a:extLst>
          </p:cNvPr>
          <p:cNvGraphicFramePr>
            <a:graphicFrameLocks noGrp="1"/>
          </p:cNvGraphicFramePr>
          <p:nvPr>
            <p:extLst>
              <p:ext uri="{D42A27DB-BD31-4B8C-83A1-F6EECF244321}">
                <p14:modId xmlns:p14="http://schemas.microsoft.com/office/powerpoint/2010/main" val="2620039500"/>
              </p:ext>
            </p:extLst>
          </p:nvPr>
        </p:nvGraphicFramePr>
        <p:xfrm>
          <a:off x="2061307" y="2537558"/>
          <a:ext cx="8168640" cy="3200400"/>
        </p:xfrm>
        <a:graphic>
          <a:graphicData uri="http://schemas.openxmlformats.org/drawingml/2006/table">
            <a:tbl>
              <a:tblPr firstRow="1" bandRow="1">
                <a:tableStyleId>{2A488322-F2BA-4B5B-9748-0D474271808F}</a:tableStyleId>
              </a:tblPr>
              <a:tblGrid>
                <a:gridCol w="4084320">
                  <a:extLst>
                    <a:ext uri="{9D8B030D-6E8A-4147-A177-3AD203B41FA5}">
                      <a16:colId xmlns:a16="http://schemas.microsoft.com/office/drawing/2014/main" val="2726717011"/>
                    </a:ext>
                  </a:extLst>
                </a:gridCol>
                <a:gridCol w="4084320">
                  <a:extLst>
                    <a:ext uri="{9D8B030D-6E8A-4147-A177-3AD203B41FA5}">
                      <a16:colId xmlns:a16="http://schemas.microsoft.com/office/drawing/2014/main" val="980988955"/>
                    </a:ext>
                  </a:extLst>
                </a:gridCol>
              </a:tblGrid>
              <a:tr h="354134">
                <a:tc>
                  <a:txBody>
                    <a:bodyPr/>
                    <a:lstStyle/>
                    <a:p>
                      <a:pPr lvl="0" algn="l">
                        <a:lnSpc>
                          <a:spcPct val="100000"/>
                        </a:lnSpc>
                        <a:spcBef>
                          <a:spcPts val="0"/>
                        </a:spcBef>
                        <a:spcAft>
                          <a:spcPts val="0"/>
                        </a:spcAft>
                        <a:buNone/>
                      </a:pPr>
                      <a:r>
                        <a:rPr lang="en-US" sz="1800" u="none" strike="noStrike" noProof="0" dirty="0"/>
                        <a:t>Option</a:t>
                      </a:r>
                      <a:endParaRPr lang="en-US" dirty="0"/>
                    </a:p>
                  </a:txBody>
                  <a:tcPr/>
                </a:tc>
                <a:tc>
                  <a:txBody>
                    <a:bodyPr/>
                    <a:lstStyle/>
                    <a:p>
                      <a:pPr lvl="0">
                        <a:buNone/>
                      </a:pPr>
                      <a:r>
                        <a:rPr lang="en-US" sz="1800" u="none" strike="noStrike" noProof="0" dirty="0"/>
                        <a:t>Meaning</a:t>
                      </a:r>
                      <a:endParaRPr lang="en-US" dirty="0"/>
                    </a:p>
                  </a:txBody>
                  <a:tcPr/>
                </a:tc>
                <a:extLst>
                  <a:ext uri="{0D108BD9-81ED-4DB2-BD59-A6C34878D82A}">
                    <a16:rowId xmlns:a16="http://schemas.microsoft.com/office/drawing/2014/main" val="2915581199"/>
                  </a:ext>
                </a:extLst>
              </a:tr>
              <a:tr h="370840">
                <a:tc>
                  <a:txBody>
                    <a:bodyPr/>
                    <a:lstStyle/>
                    <a:p>
                      <a:pPr lvl="0">
                        <a:buNone/>
                      </a:pPr>
                      <a:r>
                        <a:rPr lang="en-US" sz="1800" b="0" i="0" u="none" strike="noStrike" noProof="0" dirty="0">
                          <a:latin typeface="Calibri"/>
                        </a:rPr>
                        <a:t>-g, --global</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Calibri"/>
                        </a:rPr>
                        <a:t>installs the current package context as a global package</a:t>
                      </a:r>
                      <a:endParaRPr lang="en-US" sz="1800" u="none" strike="noStrike" noProof="0" dirty="0"/>
                    </a:p>
                  </a:txBody>
                  <a:tcPr/>
                </a:tc>
                <a:extLst>
                  <a:ext uri="{0D108BD9-81ED-4DB2-BD59-A6C34878D82A}">
                    <a16:rowId xmlns:a16="http://schemas.microsoft.com/office/drawing/2014/main" val="1859644795"/>
                  </a:ext>
                </a:extLst>
              </a:tr>
              <a:tr h="370840">
                <a:tc>
                  <a:txBody>
                    <a:bodyPr/>
                    <a:lstStyle/>
                    <a:p>
                      <a:pPr lvl="0">
                        <a:buNone/>
                      </a:pPr>
                      <a:r>
                        <a:rPr lang="en-US" sz="1800" b="0" i="0" u="none" strike="noStrike" noProof="0" dirty="0">
                          <a:latin typeface="Calibri"/>
                        </a:rPr>
                        <a:t>-P, --save-prod</a:t>
                      </a:r>
                      <a:endParaRPr lang="en-US" dirty="0"/>
                    </a:p>
                  </a:txBody>
                  <a:tcPr/>
                </a:tc>
                <a:tc>
                  <a:txBody>
                    <a:bodyPr/>
                    <a:lstStyle/>
                    <a:p>
                      <a:pPr lvl="0">
                        <a:buNone/>
                      </a:pPr>
                      <a:r>
                        <a:rPr lang="en-US" sz="1800" b="0" i="0" u="none" strike="noStrike" noProof="0" dirty="0">
                          <a:latin typeface="Calibri"/>
                        </a:rPr>
                        <a:t>package will appear in your </a:t>
                      </a:r>
                      <a:r>
                        <a:rPr lang="en-US" sz="1800" b="0" i="0" u="none" strike="noStrike" noProof="0" dirty="0">
                          <a:solidFill>
                            <a:srgbClr val="FF0000"/>
                          </a:solidFill>
                          <a:latin typeface="Calibri"/>
                        </a:rPr>
                        <a:t>dependencies </a:t>
                      </a:r>
                      <a:r>
                        <a:rPr lang="en-US" sz="1800" b="0" i="0" u="none" strike="noStrike" noProof="0" dirty="0">
                          <a:latin typeface="Calibri"/>
                        </a:rPr>
                        <a:t>(this is the default unless -D or -O are present)</a:t>
                      </a:r>
                      <a:endParaRPr lang="en-US" dirty="0"/>
                    </a:p>
                  </a:txBody>
                  <a:tcPr/>
                </a:tc>
                <a:extLst>
                  <a:ext uri="{0D108BD9-81ED-4DB2-BD59-A6C34878D82A}">
                    <a16:rowId xmlns:a16="http://schemas.microsoft.com/office/drawing/2014/main" val="517514240"/>
                  </a:ext>
                </a:extLst>
              </a:tr>
              <a:tr h="370840">
                <a:tc>
                  <a:txBody>
                    <a:bodyPr/>
                    <a:lstStyle/>
                    <a:p>
                      <a:pPr lvl="0">
                        <a:buNone/>
                      </a:pPr>
                      <a:r>
                        <a:rPr lang="en-US" sz="1800" b="0" i="0" u="none" strike="noStrike" noProof="0" dirty="0">
                          <a:latin typeface="Calibri"/>
                        </a:rPr>
                        <a:t>-D, --save-dev</a:t>
                      </a:r>
                      <a:endParaRPr lang="en-US" dirty="0"/>
                    </a:p>
                  </a:txBody>
                  <a:tcPr/>
                </a:tc>
                <a:tc>
                  <a:txBody>
                    <a:bodyPr/>
                    <a:lstStyle/>
                    <a:p>
                      <a:pPr lvl="0">
                        <a:buNone/>
                      </a:pPr>
                      <a:r>
                        <a:rPr lang="en-US" sz="1800" b="0" i="0" u="none" strike="noStrike" noProof="0" dirty="0">
                          <a:latin typeface="Calibri"/>
                        </a:rPr>
                        <a:t>package will appear in your </a:t>
                      </a:r>
                      <a:r>
                        <a:rPr lang="en-US" sz="1800" b="0" i="0" u="none" strike="noStrike" noProof="0" dirty="0" err="1">
                          <a:solidFill>
                            <a:srgbClr val="FF0000"/>
                          </a:solidFill>
                          <a:latin typeface="Calibri"/>
                        </a:rPr>
                        <a:t>devDependencies</a:t>
                      </a:r>
                      <a:endParaRPr lang="en-US" dirty="0" err="1">
                        <a:solidFill>
                          <a:srgbClr val="FF0000"/>
                        </a:solidFill>
                      </a:endParaRPr>
                    </a:p>
                  </a:txBody>
                  <a:tcPr/>
                </a:tc>
                <a:extLst>
                  <a:ext uri="{0D108BD9-81ED-4DB2-BD59-A6C34878D82A}">
                    <a16:rowId xmlns:a16="http://schemas.microsoft.com/office/drawing/2014/main" val="725403901"/>
                  </a:ext>
                </a:extLst>
              </a:tr>
              <a:tr h="370840">
                <a:tc>
                  <a:txBody>
                    <a:bodyPr/>
                    <a:lstStyle/>
                    <a:p>
                      <a:pPr lvl="0" algn="l">
                        <a:lnSpc>
                          <a:spcPct val="100000"/>
                        </a:lnSpc>
                        <a:spcBef>
                          <a:spcPts val="0"/>
                        </a:spcBef>
                        <a:spcAft>
                          <a:spcPts val="0"/>
                        </a:spcAft>
                        <a:buNone/>
                      </a:pPr>
                      <a:r>
                        <a:rPr lang="en-US" sz="1800" b="0" i="0" u="none" strike="noStrike" noProof="0" dirty="0">
                          <a:latin typeface="Calibri"/>
                        </a:rPr>
                        <a:t>-O, --save-optional</a:t>
                      </a:r>
                      <a:endParaRPr lang="en-US" dirty="0"/>
                    </a:p>
                  </a:txBody>
                  <a:tcPr/>
                </a:tc>
                <a:tc>
                  <a:txBody>
                    <a:bodyPr/>
                    <a:lstStyle/>
                    <a:p>
                      <a:pPr lvl="0">
                        <a:buNone/>
                      </a:pPr>
                      <a:r>
                        <a:rPr lang="en-US" sz="1800" b="0" i="0" u="none" strike="noStrike" noProof="0" dirty="0">
                          <a:latin typeface="Calibri"/>
                        </a:rPr>
                        <a:t>package will appear in your </a:t>
                      </a:r>
                      <a:r>
                        <a:rPr lang="en-US" sz="1800" b="0" i="0" u="none" strike="noStrike" noProof="0" dirty="0" err="1">
                          <a:solidFill>
                            <a:srgbClr val="FF0000"/>
                          </a:solidFill>
                          <a:latin typeface="Calibri"/>
                        </a:rPr>
                        <a:t>optionalDependencies</a:t>
                      </a:r>
                      <a:endParaRPr lang="en-US" dirty="0" err="1">
                        <a:solidFill>
                          <a:srgbClr val="FF0000"/>
                        </a:solidFill>
                      </a:endParaRPr>
                    </a:p>
                  </a:txBody>
                  <a:tcPr/>
                </a:tc>
                <a:extLst>
                  <a:ext uri="{0D108BD9-81ED-4DB2-BD59-A6C34878D82A}">
                    <a16:rowId xmlns:a16="http://schemas.microsoft.com/office/drawing/2014/main" val="231625584"/>
                  </a:ext>
                </a:extLst>
              </a:tr>
            </a:tbl>
          </a:graphicData>
        </a:graphic>
      </p:graphicFrame>
    </p:spTree>
    <p:extLst>
      <p:ext uri="{BB962C8B-B14F-4D97-AF65-F5344CB8AC3E}">
        <p14:creationId xmlns:p14="http://schemas.microsoft.com/office/powerpoint/2010/main" val="31217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AE62-B35E-13FE-0DD1-B1C8AF36B20A}"/>
              </a:ext>
            </a:extLst>
          </p:cNvPr>
          <p:cNvSpPr>
            <a:spLocks noGrp="1"/>
          </p:cNvSpPr>
          <p:nvPr>
            <p:ph type="title"/>
          </p:nvPr>
        </p:nvSpPr>
        <p:spPr/>
        <p:txBody>
          <a:bodyPr lIns="0" tIns="45720" rIns="91440" bIns="45720" anchor="t"/>
          <a:lstStyle/>
          <a:p>
            <a:r>
              <a:rPr lang="en-US" dirty="0">
                <a:latin typeface="Proxima Nova Black"/>
              </a:rPr>
              <a:t>Installing Packages</a:t>
            </a:r>
            <a:endParaRPr lang="en-US" dirty="0"/>
          </a:p>
        </p:txBody>
      </p:sp>
      <p:sp>
        <p:nvSpPr>
          <p:cNvPr id="3" name="Text Placeholder 2">
            <a:extLst>
              <a:ext uri="{FF2B5EF4-FFF2-40B4-BE49-F238E27FC236}">
                <a16:creationId xmlns:a16="http://schemas.microsoft.com/office/drawing/2014/main" id="{DB7ACB0C-94FD-8B97-806E-0BB294A511F3}"/>
              </a:ext>
            </a:extLst>
          </p:cNvPr>
          <p:cNvSpPr>
            <a:spLocks noGrp="1"/>
          </p:cNvSpPr>
          <p:nvPr>
            <p:ph type="body" sz="quarter" idx="10"/>
          </p:nvPr>
        </p:nvSpPr>
        <p:spPr/>
        <p:txBody>
          <a:bodyPr lIns="0" tIns="45720" rIns="91440" bIns="45720" anchor="t"/>
          <a:lstStyle/>
          <a:p>
            <a:r>
              <a:rPr lang="en-US" dirty="0">
                <a:latin typeface="Open Sans"/>
                <a:ea typeface="Open Sans"/>
                <a:cs typeface="Open Sans"/>
              </a:rPr>
              <a:t>Some options:</a:t>
            </a:r>
            <a:endParaRPr lang="en-US" dirty="0"/>
          </a:p>
          <a:p>
            <a:endParaRPr lang="en-US" dirty="0"/>
          </a:p>
          <a:p>
            <a:endParaRPr lang="en-US"/>
          </a:p>
        </p:txBody>
      </p:sp>
      <p:graphicFrame>
        <p:nvGraphicFramePr>
          <p:cNvPr id="6" name="Table 5">
            <a:extLst>
              <a:ext uri="{FF2B5EF4-FFF2-40B4-BE49-F238E27FC236}">
                <a16:creationId xmlns:a16="http://schemas.microsoft.com/office/drawing/2014/main" id="{B8CC7B80-4B4B-BBAC-F6DC-5761023B92B3}"/>
              </a:ext>
            </a:extLst>
          </p:cNvPr>
          <p:cNvGraphicFramePr>
            <a:graphicFrameLocks noGrp="1"/>
          </p:cNvGraphicFramePr>
          <p:nvPr>
            <p:extLst>
              <p:ext uri="{D42A27DB-BD31-4B8C-83A1-F6EECF244321}">
                <p14:modId xmlns:p14="http://schemas.microsoft.com/office/powerpoint/2010/main" val="3287679540"/>
              </p:ext>
            </p:extLst>
          </p:nvPr>
        </p:nvGraphicFramePr>
        <p:xfrm>
          <a:off x="2061307" y="2537558"/>
          <a:ext cx="8168640" cy="2931160"/>
        </p:xfrm>
        <a:graphic>
          <a:graphicData uri="http://schemas.openxmlformats.org/drawingml/2006/table">
            <a:tbl>
              <a:tblPr firstRow="1" bandRow="1">
                <a:tableStyleId>{2A488322-F2BA-4B5B-9748-0D474271808F}</a:tableStyleId>
              </a:tblPr>
              <a:tblGrid>
                <a:gridCol w="4084320">
                  <a:extLst>
                    <a:ext uri="{9D8B030D-6E8A-4147-A177-3AD203B41FA5}">
                      <a16:colId xmlns:a16="http://schemas.microsoft.com/office/drawing/2014/main" val="2726717011"/>
                    </a:ext>
                  </a:extLst>
                </a:gridCol>
                <a:gridCol w="4084320">
                  <a:extLst>
                    <a:ext uri="{9D8B030D-6E8A-4147-A177-3AD203B41FA5}">
                      <a16:colId xmlns:a16="http://schemas.microsoft.com/office/drawing/2014/main" val="980988955"/>
                    </a:ext>
                  </a:extLst>
                </a:gridCol>
              </a:tblGrid>
              <a:tr h="354134">
                <a:tc>
                  <a:txBody>
                    <a:bodyPr/>
                    <a:lstStyle/>
                    <a:p>
                      <a:pPr lvl="0" algn="l">
                        <a:lnSpc>
                          <a:spcPct val="100000"/>
                        </a:lnSpc>
                        <a:spcBef>
                          <a:spcPts val="0"/>
                        </a:spcBef>
                        <a:spcAft>
                          <a:spcPts val="0"/>
                        </a:spcAft>
                        <a:buNone/>
                      </a:pPr>
                      <a:r>
                        <a:rPr lang="en-US" sz="1800" u="none" strike="noStrike" noProof="0" dirty="0"/>
                        <a:t>Option</a:t>
                      </a:r>
                      <a:endParaRPr lang="en-US" dirty="0"/>
                    </a:p>
                  </a:txBody>
                  <a:tcPr/>
                </a:tc>
                <a:tc>
                  <a:txBody>
                    <a:bodyPr/>
                    <a:lstStyle/>
                    <a:p>
                      <a:pPr lvl="0">
                        <a:buNone/>
                      </a:pPr>
                      <a:r>
                        <a:rPr lang="en-US" sz="1800" u="none" strike="noStrike" noProof="0" dirty="0"/>
                        <a:t>Meaning</a:t>
                      </a:r>
                      <a:endParaRPr lang="en-US" dirty="0"/>
                    </a:p>
                  </a:txBody>
                  <a:tcPr/>
                </a:tc>
                <a:extLst>
                  <a:ext uri="{0D108BD9-81ED-4DB2-BD59-A6C34878D82A}">
                    <a16:rowId xmlns:a16="http://schemas.microsoft.com/office/drawing/2014/main" val="2915581199"/>
                  </a:ext>
                </a:extLst>
              </a:tr>
              <a:tr h="370840">
                <a:tc>
                  <a:txBody>
                    <a:bodyPr/>
                    <a:lstStyle/>
                    <a:p>
                      <a:pPr lvl="0">
                        <a:buNone/>
                      </a:pPr>
                      <a:r>
                        <a:rPr lang="en-US" sz="1800" b="0" i="0" u="none" strike="noStrike" noProof="0" dirty="0"/>
                        <a:t>--no-save</a:t>
                      </a:r>
                    </a:p>
                  </a:txBody>
                  <a:tcPr/>
                </a:tc>
                <a:tc>
                  <a:txBody>
                    <a:bodyPr/>
                    <a:lstStyle/>
                    <a:p>
                      <a:pPr lvl="0" algn="l">
                        <a:lnSpc>
                          <a:spcPct val="100000"/>
                        </a:lnSpc>
                        <a:spcBef>
                          <a:spcPts val="0"/>
                        </a:spcBef>
                        <a:spcAft>
                          <a:spcPts val="0"/>
                        </a:spcAft>
                        <a:buNone/>
                      </a:pPr>
                      <a:r>
                        <a:rPr lang="en-US" sz="1800" b="0" i="0" u="none" strike="noStrike" noProof="0" dirty="0"/>
                        <a:t>prevents saving to </a:t>
                      </a:r>
                      <a:r>
                        <a:rPr lang="en-US" sz="1800" b="0" i="0" u="none" strike="noStrike" noProof="0" dirty="0">
                          <a:solidFill>
                            <a:srgbClr val="FF0000"/>
                          </a:solidFill>
                        </a:rPr>
                        <a:t>dependencies</a:t>
                      </a:r>
                    </a:p>
                  </a:txBody>
                  <a:tcPr/>
                </a:tc>
                <a:extLst>
                  <a:ext uri="{0D108BD9-81ED-4DB2-BD59-A6C34878D82A}">
                    <a16:rowId xmlns:a16="http://schemas.microsoft.com/office/drawing/2014/main" val="1859644795"/>
                  </a:ext>
                </a:extLst>
              </a:tr>
              <a:tr h="370840">
                <a:tc>
                  <a:txBody>
                    <a:bodyPr/>
                    <a:lstStyle/>
                    <a:p>
                      <a:pPr lvl="0">
                        <a:buNone/>
                      </a:pPr>
                      <a:r>
                        <a:rPr lang="en-US" sz="1800" b="0" i="0" u="none" strike="noStrike" noProof="0" dirty="0"/>
                        <a:t>-E, --save-exact</a:t>
                      </a:r>
                      <a:endParaRPr lang="en-US" dirty="0"/>
                    </a:p>
                  </a:txBody>
                  <a:tcPr/>
                </a:tc>
                <a:tc>
                  <a:txBody>
                    <a:bodyPr/>
                    <a:lstStyle/>
                    <a:p>
                      <a:pPr lvl="0">
                        <a:buNone/>
                      </a:pPr>
                      <a:r>
                        <a:rPr lang="en-US" sz="1800" b="0" i="0" u="none" strike="noStrike" noProof="0" dirty="0"/>
                        <a:t>saved dependencies will be configured with an exact version rather than using </a:t>
                      </a:r>
                      <a:r>
                        <a:rPr lang="en-US" sz="1800" b="0" i="0" u="none" strike="noStrike" noProof="0" dirty="0" err="1"/>
                        <a:t>npm's</a:t>
                      </a:r>
                      <a:r>
                        <a:rPr lang="en-US" sz="1800" b="0" i="0" u="none" strike="noStrike" noProof="0" dirty="0"/>
                        <a:t> default </a:t>
                      </a:r>
                      <a:r>
                        <a:rPr lang="en-US" sz="1800" b="0" i="0" u="none" strike="noStrike" noProof="0" dirty="0" err="1"/>
                        <a:t>SemVer</a:t>
                      </a:r>
                      <a:r>
                        <a:rPr lang="en-US" sz="1800" b="0" i="0" u="none" strike="noStrike" noProof="0" dirty="0"/>
                        <a:t> range operator</a:t>
                      </a:r>
                      <a:endParaRPr lang="en-US" dirty="0"/>
                    </a:p>
                  </a:txBody>
                  <a:tcPr/>
                </a:tc>
                <a:extLst>
                  <a:ext uri="{0D108BD9-81ED-4DB2-BD59-A6C34878D82A}">
                    <a16:rowId xmlns:a16="http://schemas.microsoft.com/office/drawing/2014/main" val="517514240"/>
                  </a:ext>
                </a:extLst>
              </a:tr>
              <a:tr h="370840">
                <a:tc>
                  <a:txBody>
                    <a:bodyPr/>
                    <a:lstStyle/>
                    <a:p>
                      <a:pPr lvl="0">
                        <a:buNone/>
                      </a:pPr>
                      <a:r>
                        <a:rPr lang="en-US" sz="1800" b="0" i="0" u="none" strike="noStrike" noProof="0" dirty="0"/>
                        <a:t>-B, --save-bundle</a:t>
                      </a:r>
                      <a:endParaRPr lang="en-US" dirty="0"/>
                    </a:p>
                  </a:txBody>
                  <a:tcPr/>
                </a:tc>
                <a:tc>
                  <a:txBody>
                    <a:bodyPr/>
                    <a:lstStyle/>
                    <a:p>
                      <a:pPr lvl="0">
                        <a:buNone/>
                      </a:pPr>
                      <a:r>
                        <a:rPr lang="en-US" sz="1800" b="0" i="0" u="none" strike="noStrike" noProof="0" dirty="0"/>
                        <a:t>saved dependencies will also be added to your </a:t>
                      </a:r>
                      <a:r>
                        <a:rPr lang="en-US" sz="1800" b="0" i="0" u="none" strike="noStrike" noProof="0" dirty="0" err="1">
                          <a:solidFill>
                            <a:srgbClr val="FF0000"/>
                          </a:solidFill>
                        </a:rPr>
                        <a:t>bundleDependencies</a:t>
                      </a:r>
                      <a:endParaRPr lang="en-US" dirty="0" err="1">
                        <a:solidFill>
                          <a:srgbClr val="FF0000"/>
                        </a:solidFill>
                      </a:endParaRPr>
                    </a:p>
                  </a:txBody>
                  <a:tcPr/>
                </a:tc>
                <a:extLst>
                  <a:ext uri="{0D108BD9-81ED-4DB2-BD59-A6C34878D82A}">
                    <a16:rowId xmlns:a16="http://schemas.microsoft.com/office/drawing/2014/main" val="725403901"/>
                  </a:ext>
                </a:extLst>
              </a:tr>
              <a:tr h="370840">
                <a:tc>
                  <a:txBody>
                    <a:bodyPr/>
                    <a:lstStyle/>
                    <a:p>
                      <a:pPr lvl="0" algn="l">
                        <a:lnSpc>
                          <a:spcPct val="100000"/>
                        </a:lnSpc>
                        <a:spcBef>
                          <a:spcPts val="0"/>
                        </a:spcBef>
                        <a:spcAft>
                          <a:spcPts val="0"/>
                        </a:spcAft>
                        <a:buNone/>
                      </a:pPr>
                      <a:r>
                        <a:rPr lang="en-US" sz="1800" b="0" i="0" u="none" strike="noStrike" noProof="0" dirty="0"/>
                        <a:t>--production</a:t>
                      </a:r>
                      <a:endParaRPr lang="en-US" dirty="0"/>
                    </a:p>
                  </a:txBody>
                  <a:tcPr/>
                </a:tc>
                <a:tc>
                  <a:txBody>
                    <a:bodyPr/>
                    <a:lstStyle/>
                    <a:p>
                      <a:pPr lvl="0">
                        <a:buNone/>
                      </a:pPr>
                      <a:r>
                        <a:rPr lang="en-US" sz="1800" b="0" i="0" u="none" strike="noStrike" noProof="0" dirty="0" err="1"/>
                        <a:t>npm</a:t>
                      </a:r>
                      <a:r>
                        <a:rPr lang="en-US" sz="1800" b="0" i="0" u="none" strike="noStrike" noProof="0" dirty="0"/>
                        <a:t> will not install modules listed in </a:t>
                      </a:r>
                      <a:r>
                        <a:rPr lang="en-US" sz="1800" b="0" i="0" u="none" strike="noStrike" noProof="0" dirty="0" err="1">
                          <a:solidFill>
                            <a:srgbClr val="FF0000"/>
                          </a:solidFill>
                        </a:rPr>
                        <a:t>devDependencies</a:t>
                      </a:r>
                      <a:endParaRPr lang="en-US" dirty="0" err="1">
                        <a:solidFill>
                          <a:srgbClr val="FF0000"/>
                        </a:solidFill>
                      </a:endParaRPr>
                    </a:p>
                  </a:txBody>
                  <a:tcPr/>
                </a:tc>
                <a:extLst>
                  <a:ext uri="{0D108BD9-81ED-4DB2-BD59-A6C34878D82A}">
                    <a16:rowId xmlns:a16="http://schemas.microsoft.com/office/drawing/2014/main" val="231625584"/>
                  </a:ext>
                </a:extLst>
              </a:tr>
            </a:tbl>
          </a:graphicData>
        </a:graphic>
      </p:graphicFrame>
    </p:spTree>
    <p:extLst>
      <p:ext uri="{BB962C8B-B14F-4D97-AF65-F5344CB8AC3E}">
        <p14:creationId xmlns:p14="http://schemas.microsoft.com/office/powerpoint/2010/main" val="1576952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ags/tag2.xml><?xml version="1.0" encoding="utf-8"?>
<p:tagLst xmlns:a="http://schemas.openxmlformats.org/drawingml/2006/main" xmlns:r="http://schemas.openxmlformats.org/officeDocument/2006/relationships" xmlns:p="http://schemas.openxmlformats.org/presentationml/2006/main">
  <p:tag name="TIMING" val="|2.4|5.5|2.5|1.8|2.1"/>
</p:tagLst>
</file>

<file path=ppt/tags/tag3.xml><?xml version="1.0" encoding="utf-8"?>
<p:tagLst xmlns:a="http://schemas.openxmlformats.org/drawingml/2006/main" xmlns:r="http://schemas.openxmlformats.org/officeDocument/2006/relationships" xmlns:p="http://schemas.openxmlformats.org/presentationml/2006/main">
  <p:tag name="TIMING" val="|4.8|0.7"/>
</p:tagLst>
</file>

<file path=ppt/tags/tag4.xml><?xml version="1.0" encoding="utf-8"?>
<p:tagLst xmlns:a="http://schemas.openxmlformats.org/drawingml/2006/main" xmlns:r="http://schemas.openxmlformats.org/officeDocument/2006/relationships" xmlns:p="http://schemas.openxmlformats.org/presentationml/2006/main">
  <p:tag name="TIMING" val="|4.8|0.7"/>
</p:tagLst>
</file>

<file path=ppt/tags/tag5.xml><?xml version="1.0" encoding="utf-8"?>
<p:tagLst xmlns:a="http://schemas.openxmlformats.org/drawingml/2006/main" xmlns:r="http://schemas.openxmlformats.org/officeDocument/2006/relationships" xmlns:p="http://schemas.openxmlformats.org/presentationml/2006/main">
  <p:tag name="TIMING" val="|4.8|0.7"/>
</p:tagLst>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C0B500B5-796F-C947-88F5-A479E632DC7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1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5.xml><?xml version="1.0" encoding="utf-8"?>
<a:theme xmlns:a="http://schemas.openxmlformats.org/drawingml/2006/main" name="1_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6.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SoftServeTemplate_White</Template>
  <TotalTime>0</TotalTime>
  <Words>2725</Words>
  <Application>Microsoft Office PowerPoint</Application>
  <PresentationFormat>Widescreen</PresentationFormat>
  <Paragraphs>657</Paragraphs>
  <Slides>16</Slides>
  <Notes>5</Notes>
  <HiddenSlides>0</HiddenSlides>
  <MMClips>133</MMClips>
  <ScaleCrop>false</ScaleCrop>
  <HeadingPairs>
    <vt:vector size="4" baseType="variant">
      <vt:variant>
        <vt:lpstr>Theme</vt:lpstr>
      </vt:variant>
      <vt:variant>
        <vt:i4>6</vt:i4>
      </vt:variant>
      <vt:variant>
        <vt:lpstr>Slide Titles</vt:lpstr>
      </vt:variant>
      <vt:variant>
        <vt:i4>16</vt:i4>
      </vt:variant>
    </vt:vector>
  </HeadingPairs>
  <TitlesOfParts>
    <vt:vector size="22" baseType="lpstr">
      <vt:lpstr>LIGHT-THEME</vt:lpstr>
      <vt:lpstr>Custom Design</vt:lpstr>
      <vt:lpstr>DARK THEME</vt:lpstr>
      <vt:lpstr>1_DARK THEME</vt:lpstr>
      <vt:lpstr>1_LIGHT-THEME</vt:lpstr>
      <vt:lpstr>2_DARK THEME</vt:lpstr>
      <vt:lpstr>React Online Marathon  </vt:lpstr>
      <vt:lpstr>Tools</vt:lpstr>
      <vt:lpstr>npm</vt:lpstr>
      <vt:lpstr>npm</vt:lpstr>
      <vt:lpstr>package.json</vt:lpstr>
      <vt:lpstr>package.json</vt:lpstr>
      <vt:lpstr>Installing Packages</vt:lpstr>
      <vt:lpstr>Installing Packages</vt:lpstr>
      <vt:lpstr>Installing Packages</vt:lpstr>
      <vt:lpstr>scripts</vt:lpstr>
      <vt:lpstr>dependencies</vt:lpstr>
      <vt:lpstr>devDependencies</vt:lpstr>
      <vt:lpstr>node_modules</vt:lpstr>
      <vt:lpstr>package-lock.json</vt:lpstr>
      <vt:lpstr>Semantic Versioning</vt:lpstr>
      <vt:lpstr>Semantic Versioning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Mykhaylo Plesha</dc:creator>
  <cp:lastModifiedBy>Mykhaylo Plesha</cp:lastModifiedBy>
  <cp:revision>1071</cp:revision>
  <dcterms:created xsi:type="dcterms:W3CDTF">2020-06-21T09:39:58Z</dcterms:created>
  <dcterms:modified xsi:type="dcterms:W3CDTF">2022-11-25T10:47:46Z</dcterms:modified>
</cp:coreProperties>
</file>