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3519-04D5-7848-64FA-9C79FB9B9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A164F-8436-BFCD-13C7-8AD33DB5A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11743-0524-23ED-07F7-4D8604D8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2AB3-C495-4E44-964D-3761EB5D0E0D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668DB-B80E-66B4-48C3-AF55501B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8E024-0E92-3ABE-D1D6-1D69CAB8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3EFF-C97C-1B48-BEA7-8A6F3C0C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DA3A-BCAA-4091-E632-925B94D4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608E1-BDB4-4DDD-1DA7-5F58F4A8E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C9AF0-E4E5-EBF6-F63F-DC7DF850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2AB3-C495-4E44-964D-3761EB5D0E0D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E0944-34F6-3629-9D9E-FDC9DF89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04300-4F09-E9B5-21A7-49A1E003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3EFF-C97C-1B48-BEA7-8A6F3C0C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6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BD0A4-4625-0E73-624F-DAD7AC712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3A618-00BA-082B-0311-548D386DA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A40F8-E79B-1FE8-F7C7-F4BF1E7C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2AB3-C495-4E44-964D-3761EB5D0E0D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CD2BC-840B-F466-C38E-71CEC99C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E38A9-F4D9-4BBE-528C-CE291285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3EFF-C97C-1B48-BEA7-8A6F3C0C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0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39BD-DC92-5929-F389-31F7DFB9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EF38B-32D3-F9EF-7D29-ABE98B86E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E0428-B997-F87A-D748-1D7388BD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2AB3-C495-4E44-964D-3761EB5D0E0D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B4C76-435B-7C01-677C-533B078A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ECDC7-F1F9-F721-2225-E07B3645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3EFF-C97C-1B48-BEA7-8A6F3C0C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6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4C07-36EC-EBBE-B1C5-6DF0E26E0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6C977-B702-4C09-987A-01996D5F6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772B5-2438-CDD8-14D0-5EA3EECB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2AB3-C495-4E44-964D-3761EB5D0E0D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8859C-A1AD-7DB6-AD98-CDFBAB83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941B1-9B49-EEF2-4638-B975DBD0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3EFF-C97C-1B48-BEA7-8A6F3C0C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2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4812-23C8-A45E-DADC-B6D58566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2D37A-4115-703B-F70F-54D9A0EEE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7E3A7-97A4-5FFD-C060-D08A2C5CD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ECF21-F653-A766-0745-DB4A0801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2AB3-C495-4E44-964D-3761EB5D0E0D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15FB4-EA79-DFB5-86AC-210D8AA0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A620C-7793-4231-144F-5FC7EAFD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3EFF-C97C-1B48-BEA7-8A6F3C0C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2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2011-0BC1-7CC6-3992-528429C58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89544-39D3-DD7A-357C-CC95349BB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4BFDE-728F-0AF1-CAE6-127A4E5FF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26B03-B4BE-5CDD-AFE2-CE65C7566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64086-62D4-2669-E5B9-B41B5DD22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612D1-3F68-C35E-A323-1AF41DBD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2AB3-C495-4E44-964D-3761EB5D0E0D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B67B7-9ADB-0225-D73D-27F729FC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95269-92B2-F36F-49D0-0A47A94D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3EFF-C97C-1B48-BEA7-8A6F3C0C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1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5E4C-4BD4-E30E-BB59-B340053B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A62B4-29A8-87C2-D47B-83C5F528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2AB3-C495-4E44-964D-3761EB5D0E0D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4D80C-D706-AAF5-F039-957616C6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54C21-CCB3-BEEC-AD86-F1518AB1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3EFF-C97C-1B48-BEA7-8A6F3C0C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7A8D3-B1D5-DE2A-32E5-994E358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2AB3-C495-4E44-964D-3761EB5D0E0D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6C36B-BC96-2D09-D188-D525C37D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71F7A-88B5-45B4-6BA1-18F009C2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3EFF-C97C-1B48-BEA7-8A6F3C0C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1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5E15-98E4-9CD2-4655-60552B84D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C552F-FFD0-6CBF-B5D0-6E137CB2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56877-3821-37F9-0D41-5DF8FF0CE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C0CEB-57ED-0A8B-2BF0-E638B968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2AB3-C495-4E44-964D-3761EB5D0E0D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7DDCF-46CC-9BCB-1C6C-349BD716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1D6A9-6A3E-966D-0ACB-6D92470D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3EFF-C97C-1B48-BEA7-8A6F3C0C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6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DFD8-8D23-0F1C-C7E3-6193F533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0496A-081F-99DA-2C39-9DE7532AB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9ABC9-13EC-6D96-3657-8541A6AF9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2900C-8C68-4CA8-27A2-2593EA58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2AB3-C495-4E44-964D-3761EB5D0E0D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E7F5B-4DBE-21D3-2D3D-08930211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3394E-0B4F-5F64-9CCE-CDD5E452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3EFF-C97C-1B48-BEA7-8A6F3C0C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7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0F275-F12F-6078-FACA-86940FA0D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38FBA-F4BB-89EC-A9DB-E9330447A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BC1D4-B3F6-8A51-99B4-309F858EF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7A2AB3-C495-4E44-964D-3761EB5D0E0D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30387-28F3-8CC5-0057-8FDE4DABB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44A7A-DB1C-A386-C02C-4B8ECD0EC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EB3EFF-C97C-1B48-BEA7-8A6F3C0C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7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EB0CCF9-0F28-9C54-8138-DDBE2001F502}"/>
              </a:ext>
            </a:extLst>
          </p:cNvPr>
          <p:cNvGrpSpPr/>
          <p:nvPr/>
        </p:nvGrpSpPr>
        <p:grpSpPr>
          <a:xfrm>
            <a:off x="2081669" y="1277655"/>
            <a:ext cx="7948547" cy="5160423"/>
            <a:chOff x="2081669" y="1277655"/>
            <a:chExt cx="7948547" cy="5160423"/>
          </a:xfrm>
        </p:grpSpPr>
        <p:pic>
          <p:nvPicPr>
            <p:cNvPr id="5" name="Picture 4" descr="A blue whale with a white circle on its head&#10;&#10;AI-generated content may be incorrect.">
              <a:extLst>
                <a:ext uri="{FF2B5EF4-FFF2-40B4-BE49-F238E27FC236}">
                  <a16:creationId xmlns:a16="http://schemas.microsoft.com/office/drawing/2014/main" id="{D9562CED-C193-EF14-3243-351723653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789" r="986" b="1834"/>
            <a:stretch>
              <a:fillRect/>
            </a:stretch>
          </p:blipFill>
          <p:spPr>
            <a:xfrm>
              <a:off x="2081669" y="1553227"/>
              <a:ext cx="7438112" cy="4559474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4A5DB9-4AE5-B4E8-7F7D-24ED79FC8EA4}"/>
                </a:ext>
              </a:extLst>
            </p:cNvPr>
            <p:cNvSpPr/>
            <p:nvPr/>
          </p:nvSpPr>
          <p:spPr>
            <a:xfrm>
              <a:off x="7590773" y="1277655"/>
              <a:ext cx="839243" cy="7891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635E61A-7405-FF2C-B1A9-03353059B024}"/>
                </a:ext>
              </a:extLst>
            </p:cNvPr>
            <p:cNvSpPr/>
            <p:nvPr/>
          </p:nvSpPr>
          <p:spPr>
            <a:xfrm>
              <a:off x="9190973" y="5648938"/>
              <a:ext cx="839243" cy="7891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Carbon">
            <a:extLst>
              <a:ext uri="{FF2B5EF4-FFF2-40B4-BE49-F238E27FC236}">
                <a16:creationId xmlns:a16="http://schemas.microsoft.com/office/drawing/2014/main" id="{F9991793-2D4C-E96C-5A77-36ABF5BDD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456" y="231731"/>
            <a:ext cx="1679531" cy="167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9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Yijing Li</dc:creator>
  <cp:lastModifiedBy>Yijing Li</cp:lastModifiedBy>
  <cp:revision>3</cp:revision>
  <dcterms:created xsi:type="dcterms:W3CDTF">2025-08-29T11:26:05Z</dcterms:created>
  <dcterms:modified xsi:type="dcterms:W3CDTF">2025-08-29T15:24:28Z</dcterms:modified>
</cp:coreProperties>
</file>