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労働経済学2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序論</a:t>
            </a:r>
            <a:br/>
            <a:br/>
            <a:r>
              <a:rPr/>
              <a:t>川田恵介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労働経済学2</dc:title>
  <dc:creator>川田恵介</dc:creator>
  <cp:keywords/>
  <dcterms:created xsi:type="dcterms:W3CDTF">2022-08-13T22:07:13Z</dcterms:created>
  <dcterms:modified xsi:type="dcterms:W3CDTF">2022-08-13T22:07:13Z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subtitle">
    <vt:lpwstr>序論</vt:lpwstr>
  </property>
  <property fmtid="{D5CDD505-2E9C-101B-9397-08002B2CF9AE}" pid="7" name="toc-title">
    <vt:lpwstr>Table of contents</vt:lpwstr>
  </property>
</Properties>
</file>