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48E"/>
    <a:srgbClr val="E8E8E8"/>
    <a:srgbClr val="DEDEDE"/>
    <a:srgbClr val="F5F5F5"/>
    <a:srgbClr val="188193"/>
    <a:srgbClr val="55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E6E-3DCB-4171-0CED-93382978C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2025-E34F-E6ED-8B12-261B1707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6083-7D92-43AF-1255-E3211510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819F-3F9B-AB3D-011C-36C8BD79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F2C3-CF67-85F7-B7B0-5885C4A2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0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392-2483-E24C-3CD4-95E30C94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3534-8D60-9900-06BA-EA070338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5A6-4EE9-59A3-4136-821CEC8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DC39-5CA6-FDD6-15EE-DF2722A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91F7-D6D0-C2C4-C552-150C31E6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4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A870C-151E-8237-7EB6-EEC4C0D2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E468-7EB2-D80A-A6B6-4F3F8EC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176C-BA37-0721-C3F8-D79A6E0D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8CC0-9C0B-884E-475B-BD3A213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F2C8-866A-B42B-AEA0-52D4DE5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ECEF-BECC-9AA5-8552-82516EC8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64F5-BEFE-98FE-A49C-A64B4B97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31CB-742F-5577-C87C-E4F840A7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4924-7499-717C-A375-1AA2799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D273-E70B-F479-99D7-AC0556D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1DE9-D1BD-0C6A-6E6A-BDEDF1F1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A6CE-BE2B-FCF4-D2C9-436734C4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5CFD-9128-470A-96AA-A4F98D3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5898-085C-C47F-F999-52F8C2EE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E229-078F-F075-B636-D53DB196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82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4991-8BF9-8D16-0676-202E9F8A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85C8-E4C5-4BB3-9191-5849D4FD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489A4-4D9E-2977-27BA-682E0C0D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B816D-3C20-7A44-0EA2-1B98BFE2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8F75-4F0B-2D05-9DEF-5B1EECB0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885A-E264-D7C0-240E-857205BE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7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6A8-35A9-3A46-0F77-0DEB6336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A2125-864C-CB8E-2F88-99A10B99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9328-0B7F-EE78-9928-8BA21EC6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99C24-5106-BD4F-8712-E5CB7C40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98D3E-0C3B-48CB-07FC-B122A582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3CFBD-F1F1-20BA-3347-740FA327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EAF9-54BC-74D2-AE32-17010F4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927-0B03-D28D-453E-7EA974DB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BEFC-A0FE-7E95-5FF7-5185814D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37A7-9FE4-F4EC-61ED-5F378F4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7321-3F98-A9F4-09CC-1C69F57B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41CE1-84E9-B3EA-522C-FDF9D6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E9A5-EAEB-279F-7043-1D4D7C05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B1A26-A81E-7525-FEF6-9ADC4C1A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B9F4-A0B9-DE1A-53DF-4828389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5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133-FB37-E31F-4B88-1E933628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18BC-0F3B-9C67-DFD5-694F7B72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80E28-9447-7FF6-B978-23CC513B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A064-2736-3F54-9AA4-45A3B94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D0E7-5683-4CE0-0742-507A432C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F649A-0971-C425-CD19-D934B00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7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327-3803-7683-C163-35903B8E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EEE26-6F21-A3BD-2299-DD38612E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5D26-502E-16B2-BF37-7BE5506A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A2C9-0065-BBB0-DB8F-3A587536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1ACE-34A2-47E0-F9B2-3F58E520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9955-8F17-5C42-F4A7-BFF323D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5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81A86-3C88-0A82-D805-2661D27B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6A9C-F639-934F-EBF8-96C61DE6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5440-89C6-5579-C82B-092F40AD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6369-F471-84A9-9FE0-E20D1F27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25B6-2E54-1318-7710-0AAD7D06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CE65DA-140D-1439-C194-EAD6ABDD70F7}"/>
              </a:ext>
            </a:extLst>
          </p:cNvPr>
          <p:cNvSpPr/>
          <p:nvPr/>
        </p:nvSpPr>
        <p:spPr>
          <a:xfrm>
            <a:off x="639854" y="350955"/>
            <a:ext cx="5602332" cy="211233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study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54680-0534-7349-0E6F-DBC969D0584A}"/>
              </a:ext>
            </a:extLst>
          </p:cNvPr>
          <p:cNvSpPr/>
          <p:nvPr/>
        </p:nvSpPr>
        <p:spPr>
          <a:xfrm>
            <a:off x="1294632" y="805877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Competitor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0376F-BF6F-DCF1-8821-A956A34AC568}"/>
              </a:ext>
            </a:extLst>
          </p:cNvPr>
          <p:cNvSpPr/>
          <p:nvPr/>
        </p:nvSpPr>
        <p:spPr>
          <a:xfrm>
            <a:off x="1294631" y="1474897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8ED52-F462-175B-4E64-A85C9F27A6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242186" y="1407122"/>
            <a:ext cx="32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833DA2-8EC6-89AA-C02E-883DB514FC98}"/>
              </a:ext>
            </a:extLst>
          </p:cNvPr>
          <p:cNvCxnSpPr>
            <a:cxnSpLocks/>
          </p:cNvCxnSpPr>
          <p:nvPr/>
        </p:nvCxnSpPr>
        <p:spPr>
          <a:xfrm flipV="1">
            <a:off x="6565843" y="1407122"/>
            <a:ext cx="0" cy="1417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330A8-C2E5-A08C-0E98-924D2CF73053}"/>
              </a:ext>
            </a:extLst>
          </p:cNvPr>
          <p:cNvCxnSpPr>
            <a:cxnSpLocks/>
          </p:cNvCxnSpPr>
          <p:nvPr/>
        </p:nvCxnSpPr>
        <p:spPr>
          <a:xfrm flipV="1">
            <a:off x="1443506" y="2796081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63E0E5-4090-FA35-4AF6-D65CC850AB9B}"/>
              </a:ext>
            </a:extLst>
          </p:cNvPr>
          <p:cNvCxnSpPr>
            <a:cxnSpLocks/>
          </p:cNvCxnSpPr>
          <p:nvPr/>
        </p:nvCxnSpPr>
        <p:spPr>
          <a:xfrm flipH="1" flipV="1">
            <a:off x="1443506" y="2805412"/>
            <a:ext cx="5113006" cy="18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86FD1-B710-A875-0F02-2B06DE615C35}"/>
              </a:ext>
            </a:extLst>
          </p:cNvPr>
          <p:cNvCxnSpPr/>
          <p:nvPr/>
        </p:nvCxnSpPr>
        <p:spPr>
          <a:xfrm>
            <a:off x="4109382" y="380322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2A14FD-6153-B33E-C582-EEED02D93A44}"/>
              </a:ext>
            </a:extLst>
          </p:cNvPr>
          <p:cNvSpPr/>
          <p:nvPr/>
        </p:nvSpPr>
        <p:spPr>
          <a:xfrm>
            <a:off x="1777024" y="3131322"/>
            <a:ext cx="7290316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Stakeholder-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36D59-B793-A61E-6523-711509B697A7}"/>
              </a:ext>
            </a:extLst>
          </p:cNvPr>
          <p:cNvSpPr/>
          <p:nvPr/>
        </p:nvSpPr>
        <p:spPr>
          <a:xfrm>
            <a:off x="4428277" y="352126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somministation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AC58E6-1633-3BE3-77D5-2BFFAA3B0F70}"/>
              </a:ext>
            </a:extLst>
          </p:cNvPr>
          <p:cNvSpPr/>
          <p:nvPr/>
        </p:nvSpPr>
        <p:spPr>
          <a:xfrm>
            <a:off x="6749850" y="352126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8CB37-67CB-B391-9EED-9FE613336DC9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6443298" y="3803224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3B4E596-3DD8-9420-610B-822D74C5D85B}"/>
              </a:ext>
            </a:extLst>
          </p:cNvPr>
          <p:cNvSpPr/>
          <p:nvPr/>
        </p:nvSpPr>
        <p:spPr>
          <a:xfrm>
            <a:off x="2074051" y="352126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generation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15ABB8-C085-63CF-716F-764F061AADBE}"/>
              </a:ext>
            </a:extLst>
          </p:cNvPr>
          <p:cNvCxnSpPr/>
          <p:nvPr/>
        </p:nvCxnSpPr>
        <p:spPr>
          <a:xfrm>
            <a:off x="1443506" y="379758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727C8-3A13-7E22-0258-0BB69C044D6B}"/>
              </a:ext>
            </a:extLst>
          </p:cNvPr>
          <p:cNvCxnSpPr>
            <a:cxnSpLocks/>
          </p:cNvCxnSpPr>
          <p:nvPr/>
        </p:nvCxnSpPr>
        <p:spPr>
          <a:xfrm flipH="1">
            <a:off x="8769439" y="3803224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32C268-89A2-84E2-24EF-48A105D49087}"/>
              </a:ext>
            </a:extLst>
          </p:cNvPr>
          <p:cNvCxnSpPr>
            <a:cxnSpLocks/>
          </p:cNvCxnSpPr>
          <p:nvPr/>
        </p:nvCxnSpPr>
        <p:spPr>
          <a:xfrm flipH="1">
            <a:off x="9093096" y="3803224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032D16-C96F-167C-D4B4-79484D908A7F}"/>
              </a:ext>
            </a:extLst>
          </p:cNvPr>
          <p:cNvCxnSpPr>
            <a:cxnSpLocks/>
          </p:cNvCxnSpPr>
          <p:nvPr/>
        </p:nvCxnSpPr>
        <p:spPr>
          <a:xfrm flipV="1">
            <a:off x="9416753" y="3800401"/>
            <a:ext cx="0" cy="1063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FEDE58-96E5-167A-7781-2C2B02EEC6A0}"/>
              </a:ext>
            </a:extLst>
          </p:cNvPr>
          <p:cNvCxnSpPr>
            <a:cxnSpLocks/>
          </p:cNvCxnSpPr>
          <p:nvPr/>
        </p:nvCxnSpPr>
        <p:spPr>
          <a:xfrm flipV="1">
            <a:off x="4201972" y="4835700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B9F994-A0E0-671A-7BAD-10B69721CAD9}"/>
              </a:ext>
            </a:extLst>
          </p:cNvPr>
          <p:cNvCxnSpPr>
            <a:cxnSpLocks/>
          </p:cNvCxnSpPr>
          <p:nvPr/>
        </p:nvCxnSpPr>
        <p:spPr>
          <a:xfrm flipH="1">
            <a:off x="4192641" y="4863783"/>
            <a:ext cx="5224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D29716-1DC9-F4C3-4E2A-2B04A9053D9D}"/>
              </a:ext>
            </a:extLst>
          </p:cNvPr>
          <p:cNvCxnSpPr/>
          <p:nvPr/>
        </p:nvCxnSpPr>
        <p:spPr>
          <a:xfrm>
            <a:off x="6858512" y="583514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49599D-F543-9961-D542-42624F200715}"/>
              </a:ext>
            </a:extLst>
          </p:cNvPr>
          <p:cNvSpPr/>
          <p:nvPr/>
        </p:nvSpPr>
        <p:spPr>
          <a:xfrm>
            <a:off x="4526154" y="5163242"/>
            <a:ext cx="7290316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Artifact-driven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B9E318-2F27-3829-D58E-2984863F89D0}"/>
              </a:ext>
            </a:extLst>
          </p:cNvPr>
          <p:cNvSpPr/>
          <p:nvPr/>
        </p:nvSpPr>
        <p:spPr>
          <a:xfrm>
            <a:off x="7177407" y="555318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somministation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CB842D-0B88-5455-8069-73C8E00853BF}"/>
              </a:ext>
            </a:extLst>
          </p:cNvPr>
          <p:cNvSpPr/>
          <p:nvPr/>
        </p:nvSpPr>
        <p:spPr>
          <a:xfrm>
            <a:off x="9498980" y="555318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C777EF-DEA4-CACD-46D2-6FACF2870B0A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9192428" y="5835144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E45102-6323-24A2-4B3F-5B3EEC7C89AA}"/>
              </a:ext>
            </a:extLst>
          </p:cNvPr>
          <p:cNvSpPr/>
          <p:nvPr/>
        </p:nvSpPr>
        <p:spPr>
          <a:xfrm>
            <a:off x="4823181" y="555318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generation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C0101D-BCC3-85BE-98B0-626832044DCD}"/>
              </a:ext>
            </a:extLst>
          </p:cNvPr>
          <p:cNvCxnSpPr/>
          <p:nvPr/>
        </p:nvCxnSpPr>
        <p:spPr>
          <a:xfrm flipH="1">
            <a:off x="4526154" y="5835143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AEE378-6F7C-5971-4332-A0CC75FE9F8A}"/>
              </a:ext>
            </a:extLst>
          </p:cNvPr>
          <p:cNvCxnSpPr/>
          <p:nvPr/>
        </p:nvCxnSpPr>
        <p:spPr>
          <a:xfrm>
            <a:off x="4201972" y="583514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1954045-F55D-60D6-E2FA-1134BD7F9570}"/>
              </a:ext>
            </a:extLst>
          </p:cNvPr>
          <p:cNvCxnSpPr>
            <a:cxnSpLocks/>
          </p:cNvCxnSpPr>
          <p:nvPr/>
        </p:nvCxnSpPr>
        <p:spPr>
          <a:xfrm flipH="1">
            <a:off x="11518569" y="5835144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A68728D-D357-8F67-005F-6814051B59FB}"/>
              </a:ext>
            </a:extLst>
          </p:cNvPr>
          <p:cNvCxnSpPr/>
          <p:nvPr/>
        </p:nvCxnSpPr>
        <p:spPr>
          <a:xfrm>
            <a:off x="4109144" y="3806919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4E6425-96D3-0584-042C-18BC83F6F76B}"/>
              </a:ext>
            </a:extLst>
          </p:cNvPr>
          <p:cNvCxnSpPr/>
          <p:nvPr/>
        </p:nvCxnSpPr>
        <p:spPr>
          <a:xfrm>
            <a:off x="6866486" y="583514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394568-F2BE-77F6-E7AA-EA7A4569CE17}"/>
              </a:ext>
            </a:extLst>
          </p:cNvPr>
          <p:cNvSpPr txBox="1"/>
          <p:nvPr/>
        </p:nvSpPr>
        <p:spPr>
          <a:xfrm>
            <a:off x="277635" y="1014996"/>
            <a:ext cx="6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F12564-E4E6-A972-2EBD-F75EACDB96C0}"/>
              </a:ext>
            </a:extLst>
          </p:cNvPr>
          <p:cNvCxnSpPr/>
          <p:nvPr/>
        </p:nvCxnSpPr>
        <p:spPr>
          <a:xfrm flipH="1">
            <a:off x="1777024" y="3800401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D4AB10-1786-3052-BB7E-B8890A08E05E}"/>
              </a:ext>
            </a:extLst>
          </p:cNvPr>
          <p:cNvCxnSpPr>
            <a:cxnSpLocks/>
          </p:cNvCxnSpPr>
          <p:nvPr/>
        </p:nvCxnSpPr>
        <p:spPr>
          <a:xfrm flipH="1">
            <a:off x="3309652" y="1089147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79D63-68B3-518D-09CC-8647217BDD41}"/>
              </a:ext>
            </a:extLst>
          </p:cNvPr>
          <p:cNvCxnSpPr>
            <a:cxnSpLocks/>
          </p:cNvCxnSpPr>
          <p:nvPr/>
        </p:nvCxnSpPr>
        <p:spPr>
          <a:xfrm flipH="1">
            <a:off x="3313251" y="1754062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5C948-F15F-C989-0AE0-85F92E7EFCC9}"/>
              </a:ext>
            </a:extLst>
          </p:cNvPr>
          <p:cNvCxnSpPr>
            <a:cxnSpLocks/>
          </p:cNvCxnSpPr>
          <p:nvPr/>
        </p:nvCxnSpPr>
        <p:spPr>
          <a:xfrm>
            <a:off x="3633309" y="1087837"/>
            <a:ext cx="0" cy="669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54746D-8BB4-130D-EC52-7EABC84AB48D}"/>
              </a:ext>
            </a:extLst>
          </p:cNvPr>
          <p:cNvCxnSpPr>
            <a:cxnSpLocks/>
          </p:cNvCxnSpPr>
          <p:nvPr/>
        </p:nvCxnSpPr>
        <p:spPr>
          <a:xfrm flipH="1">
            <a:off x="972838" y="1754062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C441A0-3BF7-AA4B-CC58-AD21A4F3878B}"/>
              </a:ext>
            </a:extLst>
          </p:cNvPr>
          <p:cNvCxnSpPr>
            <a:cxnSpLocks/>
          </p:cNvCxnSpPr>
          <p:nvPr/>
        </p:nvCxnSpPr>
        <p:spPr>
          <a:xfrm flipH="1">
            <a:off x="963511" y="1087837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A971-5F3D-F8DF-DE55-F75EEA77E43B}"/>
              </a:ext>
            </a:extLst>
          </p:cNvPr>
          <p:cNvCxnSpPr>
            <a:cxnSpLocks/>
          </p:cNvCxnSpPr>
          <p:nvPr/>
        </p:nvCxnSpPr>
        <p:spPr>
          <a:xfrm>
            <a:off x="963511" y="1087837"/>
            <a:ext cx="0" cy="669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CB66BF-F53B-B475-30EF-DFD69882D1E8}"/>
              </a:ext>
            </a:extLst>
          </p:cNvPr>
          <p:cNvCxnSpPr>
            <a:cxnSpLocks/>
          </p:cNvCxnSpPr>
          <p:nvPr/>
        </p:nvCxnSpPr>
        <p:spPr>
          <a:xfrm flipH="1">
            <a:off x="639854" y="139779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2D2859C-7843-544E-D1C9-470995DFAEF9}"/>
              </a:ext>
            </a:extLst>
          </p:cNvPr>
          <p:cNvSpPr/>
          <p:nvPr/>
        </p:nvSpPr>
        <p:spPr>
          <a:xfrm>
            <a:off x="3949335" y="1123621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A8F910-B036-6300-D605-F5943C5F14F0}"/>
              </a:ext>
            </a:extLst>
          </p:cNvPr>
          <p:cNvCxnSpPr>
            <a:cxnSpLocks/>
          </p:cNvCxnSpPr>
          <p:nvPr/>
        </p:nvCxnSpPr>
        <p:spPr>
          <a:xfrm>
            <a:off x="3643409" y="1405581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6F36ED-BB47-1969-A675-ED7155BDCF77}"/>
              </a:ext>
            </a:extLst>
          </p:cNvPr>
          <p:cNvCxnSpPr>
            <a:cxnSpLocks/>
          </p:cNvCxnSpPr>
          <p:nvPr/>
        </p:nvCxnSpPr>
        <p:spPr>
          <a:xfrm flipH="1">
            <a:off x="5968924" y="1405581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D08DAFC-8BD1-17D2-7F3D-8A36447FA666}"/>
              </a:ext>
            </a:extLst>
          </p:cNvPr>
          <p:cNvCxnSpPr>
            <a:cxnSpLocks/>
          </p:cNvCxnSpPr>
          <p:nvPr/>
        </p:nvCxnSpPr>
        <p:spPr>
          <a:xfrm flipH="1">
            <a:off x="11816470" y="5835143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D3C85AE-D276-E482-CC99-D3F0A5F1CA7D}"/>
              </a:ext>
            </a:extLst>
          </p:cNvPr>
          <p:cNvCxnSpPr>
            <a:cxnSpLocks/>
          </p:cNvCxnSpPr>
          <p:nvPr/>
        </p:nvCxnSpPr>
        <p:spPr>
          <a:xfrm flipH="1">
            <a:off x="316197" y="139779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0D8231-63A8-918E-BF4C-E7AF6BF3E6DB}"/>
              </a:ext>
            </a:extLst>
          </p:cNvPr>
          <p:cNvSpPr txBox="1"/>
          <p:nvPr/>
        </p:nvSpPr>
        <p:spPr>
          <a:xfrm>
            <a:off x="11730745" y="5441212"/>
            <a:ext cx="6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61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Piazzalunga</dc:creator>
  <cp:lastModifiedBy>Mattia Piazzalunga</cp:lastModifiedBy>
  <cp:revision>5</cp:revision>
  <dcterms:created xsi:type="dcterms:W3CDTF">2022-11-07T18:00:18Z</dcterms:created>
  <dcterms:modified xsi:type="dcterms:W3CDTF">2022-11-21T19:28:47Z</dcterms:modified>
</cp:coreProperties>
</file>