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DEDEDE"/>
    <a:srgbClr val="F5F5F5"/>
    <a:srgbClr val="35948E"/>
    <a:srgbClr val="188193"/>
    <a:srgbClr val="555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5E6E-3DCB-4171-0CED-93382978C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32025-E34F-E6ED-8B12-261B17072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6083-7D92-43AF-1255-E3211510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819F-3F9B-AB3D-011C-36C8BD79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F2C3-CF67-85F7-B7B0-5885C4A2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01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A392-2483-E24C-3CD4-95E30C94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3534-8D60-9900-06BA-EA070338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5A6-4EE9-59A3-4136-821CEC84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3DC39-5CA6-FDD6-15EE-DF2722A0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91F7-D6D0-C2C4-C552-150C31E6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43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A870C-151E-8237-7EB6-EEC4C0D20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2E468-7EB2-D80A-A6B6-4F3F8EC55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176C-BA37-0721-C3F8-D79A6E0D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8CC0-9C0B-884E-475B-BD3A2130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F2C8-866A-B42B-AEA0-52D4DE56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60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ECEF-BECC-9AA5-8552-82516EC8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64F5-BEFE-98FE-A49C-A64B4B97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631CB-742F-5577-C87C-E4F840A7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14924-7499-717C-A375-1AA27998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3D273-E70B-F479-99D7-AC0556DF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0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1DE9-D1BD-0C6A-6E6A-BDEDF1F1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CA6CE-BE2B-FCF4-D2C9-436734C4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5CFD-9128-470A-96AA-A4F98D3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5898-085C-C47F-F999-52F8C2EE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E229-078F-F075-B636-D53DB196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82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4991-8BF9-8D16-0676-202E9F8A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85C8-E4C5-4BB3-9191-5849D4FD3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489A4-4D9E-2977-27BA-682E0C0D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B816D-3C20-7A44-0EA2-1B98BFE2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F8F75-4F0B-2D05-9DEF-5B1EECB0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4885A-E264-D7C0-240E-857205BE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76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F6A8-35A9-3A46-0F77-0DEB6336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A2125-864C-CB8E-2F88-99A10B99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89328-0B7F-EE78-9928-8BA21EC6E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99C24-5106-BD4F-8712-E5CB7C406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98D3E-0C3B-48CB-07FC-B122A582A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3CFBD-F1F1-20BA-3347-740FA327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1EAF9-54BC-74D2-AE32-17010F43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CA927-0B03-D28D-453E-7EA974DB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42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BEFC-A0FE-7E95-5FF7-5185814D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D37A7-9FE4-F4EC-61ED-5F378F49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37321-3F98-A9F4-09CC-1C69F57B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41CE1-84E9-B3EA-522C-FDF9D6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92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8E9A5-EAEB-279F-7043-1D4D7C05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B1A26-A81E-7525-FEF6-9ADC4C1A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BB9F4-A0B9-DE1A-53DF-48283897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55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2133-FB37-E31F-4B88-1E933628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18BC-0F3B-9C67-DFD5-694F7B72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80E28-9447-7FF6-B978-23CC513B0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4A064-2736-3F54-9AA4-45A3B941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3D0E7-5683-4CE0-0742-507A432C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F649A-0971-C425-CD19-D934B00D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874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A327-3803-7683-C163-35903B8E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EEE26-6F21-A3BD-2299-DD38612E2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A5D26-502E-16B2-BF37-7BE5506AE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8A2C9-0065-BBB0-DB8F-3A587536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1ACE-34A2-47E0-F9B2-3F58E520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A9955-8F17-5C42-F4A7-BFF323DA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53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81A86-3C88-0A82-D805-2661D27B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46A9C-F639-934F-EBF8-96C61DE65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5440-89C6-5579-C82B-092F40AD5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6A99-CCF9-4E7C-B9A9-349EEEE5A091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6369-F471-84A9-9FE0-E20D1F27A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25B6-2E54-1318-7710-0AAD7D06A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DF545-8F1B-4D5A-A4D6-108D911AFB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03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CE65DA-140D-1439-C194-EAD6ABDD70F7}"/>
              </a:ext>
            </a:extLst>
          </p:cNvPr>
          <p:cNvSpPr/>
          <p:nvPr/>
        </p:nvSpPr>
        <p:spPr>
          <a:xfrm>
            <a:off x="827703" y="345038"/>
            <a:ext cx="4957278" cy="1343803"/>
          </a:xfrm>
          <a:prstGeom prst="rect">
            <a:avLst/>
          </a:prstGeom>
          <a:solidFill>
            <a:srgbClr val="F5F5F5"/>
          </a:solidFill>
          <a:ln w="25400">
            <a:solidFill>
              <a:srgbClr val="188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1" dirty="0" err="1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Understanding</a:t>
            </a:r>
            <a:r>
              <a:rPr lang="it-IT" sz="1200" b="1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the </a:t>
            </a:r>
            <a:r>
              <a:rPr lang="it-IT" sz="1200" b="1" dirty="0" err="1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</a:t>
            </a:r>
            <a:r>
              <a:rPr lang="it-IT" sz="1200" b="1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world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54680-0534-7349-0E6F-DBC969D0584A}"/>
              </a:ext>
            </a:extLst>
          </p:cNvPr>
          <p:cNvSpPr/>
          <p:nvPr/>
        </p:nvSpPr>
        <p:spPr>
          <a:xfrm>
            <a:off x="1124730" y="734980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Stackeholder</a:t>
            </a:r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identification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60376F-BF6F-DCF1-8821-A956A34AC568}"/>
              </a:ext>
            </a:extLst>
          </p:cNvPr>
          <p:cNvSpPr/>
          <p:nvPr/>
        </p:nvSpPr>
        <p:spPr>
          <a:xfrm>
            <a:off x="3446303" y="734980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Prioritizing</a:t>
            </a:r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stackholders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B37E78-36D3-3533-3415-15395BDD5E8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39751" y="1016940"/>
            <a:ext cx="3065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BA1D66-92C9-51B4-5EAA-43D1932ABEA9}"/>
              </a:ext>
            </a:extLst>
          </p:cNvPr>
          <p:cNvCxnSpPr>
            <a:stCxn id="7" idx="1"/>
            <a:endCxn id="4" idx="1"/>
          </p:cNvCxnSpPr>
          <p:nvPr/>
        </p:nvCxnSpPr>
        <p:spPr>
          <a:xfrm flipH="1">
            <a:off x="827703" y="1016940"/>
            <a:ext cx="29702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9F780-9161-2448-8545-CF09CF387880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 flipH="1">
            <a:off x="5461324" y="1016940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3BA5FD-967B-93F1-207A-F9BF979B6EC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66700" y="1016940"/>
            <a:ext cx="5610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58ED52-F462-175B-4E64-A85C9F27A68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784981" y="1016940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833DA2-8EC6-89AA-C02E-883DB514FC98}"/>
              </a:ext>
            </a:extLst>
          </p:cNvPr>
          <p:cNvCxnSpPr>
            <a:cxnSpLocks/>
          </p:cNvCxnSpPr>
          <p:nvPr/>
        </p:nvCxnSpPr>
        <p:spPr>
          <a:xfrm flipV="1">
            <a:off x="6108638" y="1016940"/>
            <a:ext cx="0" cy="10140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E330A8-C2E5-A08C-0E98-924D2CF73053}"/>
              </a:ext>
            </a:extLst>
          </p:cNvPr>
          <p:cNvCxnSpPr>
            <a:cxnSpLocks/>
          </p:cNvCxnSpPr>
          <p:nvPr/>
        </p:nvCxnSpPr>
        <p:spPr>
          <a:xfrm flipV="1">
            <a:off x="948978" y="2045549"/>
            <a:ext cx="0" cy="999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63E0E5-4090-FA35-4AF6-D65CC850AB9B}"/>
              </a:ext>
            </a:extLst>
          </p:cNvPr>
          <p:cNvCxnSpPr>
            <a:cxnSpLocks/>
          </p:cNvCxnSpPr>
          <p:nvPr/>
        </p:nvCxnSpPr>
        <p:spPr>
          <a:xfrm flipH="1">
            <a:off x="948978" y="2030966"/>
            <a:ext cx="5159660" cy="14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86FD1-B710-A875-0F02-2B06DE615C35}"/>
              </a:ext>
            </a:extLst>
          </p:cNvPr>
          <p:cNvCxnSpPr/>
          <p:nvPr/>
        </p:nvCxnSpPr>
        <p:spPr>
          <a:xfrm>
            <a:off x="5966169" y="3044993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82A14FD-6153-B33E-C582-EEED02D93A44}"/>
              </a:ext>
            </a:extLst>
          </p:cNvPr>
          <p:cNvSpPr/>
          <p:nvPr/>
        </p:nvSpPr>
        <p:spPr>
          <a:xfrm>
            <a:off x="1267873" y="2373091"/>
            <a:ext cx="9656254" cy="1343803"/>
          </a:xfrm>
          <a:prstGeom prst="rect">
            <a:avLst/>
          </a:prstGeom>
          <a:solidFill>
            <a:srgbClr val="F5F5F5"/>
          </a:solidFill>
          <a:ln w="25400">
            <a:solidFill>
              <a:srgbClr val="188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Stakeholder-</a:t>
            </a:r>
            <a:r>
              <a:rPr lang="it-IT" sz="1200" b="1" dirty="0" err="1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driven</a:t>
            </a:r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200" b="1" dirty="0" err="1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elicitation</a:t>
            </a:r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it-IT" sz="1200" b="1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36D59-B793-A61E-6523-711509B697A7}"/>
              </a:ext>
            </a:extLst>
          </p:cNvPr>
          <p:cNvSpPr/>
          <p:nvPr/>
        </p:nvSpPr>
        <p:spPr>
          <a:xfrm>
            <a:off x="6285064" y="2763033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Interview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administration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AC58E6-1633-3BE3-77D5-2BFFAA3B0F70}"/>
              </a:ext>
            </a:extLst>
          </p:cNvPr>
          <p:cNvSpPr/>
          <p:nvPr/>
        </p:nvSpPr>
        <p:spPr>
          <a:xfrm>
            <a:off x="8606637" y="2763033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48CB37-67CB-B391-9EED-9FE613336DC9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300085" y="3044993"/>
            <a:ext cx="3065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C0D8008-82E2-8498-A8C4-2C12B0092E4F}"/>
              </a:ext>
            </a:extLst>
          </p:cNvPr>
          <p:cNvCxnSpPr/>
          <p:nvPr/>
        </p:nvCxnSpPr>
        <p:spPr>
          <a:xfrm>
            <a:off x="3611943" y="3044993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3B4E596-3DD8-9420-610B-822D74C5D85B}"/>
              </a:ext>
            </a:extLst>
          </p:cNvPr>
          <p:cNvSpPr/>
          <p:nvPr/>
        </p:nvSpPr>
        <p:spPr>
          <a:xfrm>
            <a:off x="3930838" y="2763033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Interview generation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0660A81-656C-90D5-D535-BAF9DE7E3B59}"/>
              </a:ext>
            </a:extLst>
          </p:cNvPr>
          <p:cNvSpPr/>
          <p:nvPr/>
        </p:nvSpPr>
        <p:spPr>
          <a:xfrm>
            <a:off x="1586767" y="2735620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Background study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0EBB64-CA28-86DB-61A6-679350DB5AE3}"/>
              </a:ext>
            </a:extLst>
          </p:cNvPr>
          <p:cNvCxnSpPr/>
          <p:nvPr/>
        </p:nvCxnSpPr>
        <p:spPr>
          <a:xfrm flipH="1">
            <a:off x="1282204" y="3048688"/>
            <a:ext cx="29702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615ABB8-C085-63CF-716F-764F061AADBE}"/>
              </a:ext>
            </a:extLst>
          </p:cNvPr>
          <p:cNvCxnSpPr/>
          <p:nvPr/>
        </p:nvCxnSpPr>
        <p:spPr>
          <a:xfrm>
            <a:off x="948978" y="3044993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727C8-3A13-7E22-0258-0BB69C044D6B}"/>
              </a:ext>
            </a:extLst>
          </p:cNvPr>
          <p:cNvCxnSpPr>
            <a:cxnSpLocks/>
          </p:cNvCxnSpPr>
          <p:nvPr/>
        </p:nvCxnSpPr>
        <p:spPr>
          <a:xfrm flipH="1">
            <a:off x="10626226" y="3044993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32C268-89A2-84E2-24EF-48A105D49087}"/>
              </a:ext>
            </a:extLst>
          </p:cNvPr>
          <p:cNvCxnSpPr>
            <a:cxnSpLocks/>
          </p:cNvCxnSpPr>
          <p:nvPr/>
        </p:nvCxnSpPr>
        <p:spPr>
          <a:xfrm flipH="1">
            <a:off x="10949883" y="3044993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032D16-C96F-167C-D4B4-79484D908A7F}"/>
              </a:ext>
            </a:extLst>
          </p:cNvPr>
          <p:cNvCxnSpPr>
            <a:cxnSpLocks/>
          </p:cNvCxnSpPr>
          <p:nvPr/>
        </p:nvCxnSpPr>
        <p:spPr>
          <a:xfrm flipV="1">
            <a:off x="11273540" y="3042170"/>
            <a:ext cx="0" cy="1037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8FEDE58-96E5-167A-7781-2C2B02EEC6A0}"/>
              </a:ext>
            </a:extLst>
          </p:cNvPr>
          <p:cNvCxnSpPr>
            <a:cxnSpLocks/>
          </p:cNvCxnSpPr>
          <p:nvPr/>
        </p:nvCxnSpPr>
        <p:spPr>
          <a:xfrm flipV="1">
            <a:off x="1384116" y="4061254"/>
            <a:ext cx="0" cy="999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9B9F994-A0E0-671A-7BAD-10B69721CAD9}"/>
              </a:ext>
            </a:extLst>
          </p:cNvPr>
          <p:cNvCxnSpPr>
            <a:cxnSpLocks/>
          </p:cNvCxnSpPr>
          <p:nvPr/>
        </p:nvCxnSpPr>
        <p:spPr>
          <a:xfrm flipH="1" flipV="1">
            <a:off x="1384116" y="4061254"/>
            <a:ext cx="9889424" cy="181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D29716-1DC9-F4C3-4E2A-2B04A9053D9D}"/>
              </a:ext>
            </a:extLst>
          </p:cNvPr>
          <p:cNvCxnSpPr/>
          <p:nvPr/>
        </p:nvCxnSpPr>
        <p:spPr>
          <a:xfrm>
            <a:off x="6401307" y="5060698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949599D-F543-9961-D542-42624F200715}"/>
              </a:ext>
            </a:extLst>
          </p:cNvPr>
          <p:cNvSpPr/>
          <p:nvPr/>
        </p:nvSpPr>
        <p:spPr>
          <a:xfrm>
            <a:off x="1703011" y="4388796"/>
            <a:ext cx="9656254" cy="1343803"/>
          </a:xfrm>
          <a:prstGeom prst="rect">
            <a:avLst/>
          </a:prstGeom>
          <a:solidFill>
            <a:srgbClr val="F5F5F5"/>
          </a:solidFill>
          <a:ln w="25400">
            <a:solidFill>
              <a:srgbClr val="188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1" dirty="0" err="1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Artifact-driven</a:t>
            </a:r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200" b="1" dirty="0" err="1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elicitation</a:t>
            </a:r>
            <a:r>
              <a:rPr lang="it-IT" sz="1200" b="1" dirty="0">
                <a:solidFill>
                  <a:srgbClr val="18819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it-IT" sz="1200" b="1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B9E318-2F27-3829-D58E-2984863F89D0}"/>
              </a:ext>
            </a:extLst>
          </p:cNvPr>
          <p:cNvSpPr/>
          <p:nvPr/>
        </p:nvSpPr>
        <p:spPr>
          <a:xfrm>
            <a:off x="6720202" y="4778738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Questionnaire</a:t>
            </a:r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administration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DCB842D-0B88-5455-8069-73C8E00853BF}"/>
              </a:ext>
            </a:extLst>
          </p:cNvPr>
          <p:cNvSpPr/>
          <p:nvPr/>
        </p:nvSpPr>
        <p:spPr>
          <a:xfrm>
            <a:off x="9041775" y="4778738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</a:t>
            </a:r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endParaRPr lang="it-IT" sz="1200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DC777EF-DEA4-CACD-46D2-6FACF2870B0A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8735223" y="5060698"/>
            <a:ext cx="3065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78F0D42-EB85-7FE2-C058-9C680C7CF908}"/>
              </a:ext>
            </a:extLst>
          </p:cNvPr>
          <p:cNvCxnSpPr/>
          <p:nvPr/>
        </p:nvCxnSpPr>
        <p:spPr>
          <a:xfrm>
            <a:off x="4047081" y="5060698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CE45102-6323-24A2-4B3F-5B3EEC7C89AA}"/>
              </a:ext>
            </a:extLst>
          </p:cNvPr>
          <p:cNvSpPr/>
          <p:nvPr/>
        </p:nvSpPr>
        <p:spPr>
          <a:xfrm>
            <a:off x="4365976" y="4778738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Questionnaire</a:t>
            </a:r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generation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4FFF8E-0271-08B7-7030-DBE2A5EC5D60}"/>
              </a:ext>
            </a:extLst>
          </p:cNvPr>
          <p:cNvSpPr/>
          <p:nvPr/>
        </p:nvSpPr>
        <p:spPr>
          <a:xfrm>
            <a:off x="2021905" y="4751325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Background study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9C0101D-BCC3-85BE-98B0-626832044DCD}"/>
              </a:ext>
            </a:extLst>
          </p:cNvPr>
          <p:cNvCxnSpPr/>
          <p:nvPr/>
        </p:nvCxnSpPr>
        <p:spPr>
          <a:xfrm flipH="1">
            <a:off x="1717342" y="5064393"/>
            <a:ext cx="29702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1AEE378-6F7C-5971-4332-A0CC75FE9F8A}"/>
              </a:ext>
            </a:extLst>
          </p:cNvPr>
          <p:cNvCxnSpPr/>
          <p:nvPr/>
        </p:nvCxnSpPr>
        <p:spPr>
          <a:xfrm>
            <a:off x="1384116" y="5060698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1954045-F55D-60D6-E2FA-1134BD7F9570}"/>
              </a:ext>
            </a:extLst>
          </p:cNvPr>
          <p:cNvCxnSpPr>
            <a:cxnSpLocks/>
          </p:cNvCxnSpPr>
          <p:nvPr/>
        </p:nvCxnSpPr>
        <p:spPr>
          <a:xfrm flipH="1">
            <a:off x="11061364" y="5060698"/>
            <a:ext cx="32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EAB2DB0-62B1-EF01-5413-AF863844E20C}"/>
              </a:ext>
            </a:extLst>
          </p:cNvPr>
          <p:cNvCxnSpPr>
            <a:cxnSpLocks/>
          </p:cNvCxnSpPr>
          <p:nvPr/>
        </p:nvCxnSpPr>
        <p:spPr>
          <a:xfrm flipH="1">
            <a:off x="11359265" y="5060698"/>
            <a:ext cx="5610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A68728D-D357-8F67-005F-6814051B59FB}"/>
              </a:ext>
            </a:extLst>
          </p:cNvPr>
          <p:cNvCxnSpPr/>
          <p:nvPr/>
        </p:nvCxnSpPr>
        <p:spPr>
          <a:xfrm>
            <a:off x="5965931" y="3048688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4E6425-96D3-0584-042C-18BC83F6F76B}"/>
              </a:ext>
            </a:extLst>
          </p:cNvPr>
          <p:cNvCxnSpPr/>
          <p:nvPr/>
        </p:nvCxnSpPr>
        <p:spPr>
          <a:xfrm>
            <a:off x="6409281" y="5060698"/>
            <a:ext cx="3188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1394568-F2BE-77F6-E7AA-EA7A4569CE17}"/>
              </a:ext>
            </a:extLst>
          </p:cNvPr>
          <p:cNvSpPr txBox="1"/>
          <p:nvPr/>
        </p:nvSpPr>
        <p:spPr>
          <a:xfrm>
            <a:off x="184195" y="634974"/>
            <a:ext cx="68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9299A2-8220-3F91-7E2D-5EDCD69329F5}"/>
              </a:ext>
            </a:extLst>
          </p:cNvPr>
          <p:cNvSpPr txBox="1"/>
          <p:nvPr/>
        </p:nvSpPr>
        <p:spPr>
          <a:xfrm>
            <a:off x="11535589" y="4659489"/>
            <a:ext cx="56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4611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Piazzalunga</dc:creator>
  <cp:lastModifiedBy>Mattia Piazzalunga</cp:lastModifiedBy>
  <cp:revision>3</cp:revision>
  <dcterms:created xsi:type="dcterms:W3CDTF">2022-11-07T18:00:18Z</dcterms:created>
  <dcterms:modified xsi:type="dcterms:W3CDTF">2022-11-07T20:24:57Z</dcterms:modified>
</cp:coreProperties>
</file>