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1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D38-1E75-7F0E-0CFD-5B243B7E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2D591-367B-8CCD-0695-CF017F95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4FFF-6EFE-263C-15AC-066A50C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230B-02E6-F6F3-FD09-A7FA20F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CA26-BC67-5CAD-1A9D-88B003D1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82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BED-3EFE-250E-F1AD-CE3E7CB7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932CC-7D38-0994-5508-CFDA730FB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206A-EA03-E840-C82E-C69EEF8E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CABE-876F-8DF5-E37B-F9BA946C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248C-4035-EEE5-922E-002F1001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18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D584-9D0F-7A1B-6CF8-9B2DE59F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A5680-69E2-071C-DA2B-385FCC32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032E-4529-6BAB-BD2E-6C93EC8C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24E3-4A26-FBF1-3E91-344244B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CE1-310D-A0CC-11F3-E623FF8E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3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21A0-60FD-E224-4EB3-1A7990A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791-2610-535F-A95F-888517F1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9CEC-50A1-379B-F511-7C3367D3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6959-C1F9-B965-04CF-D321DABB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E179-DC41-DF16-AE26-71BAA6E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1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6D04-CBCC-7E45-C61E-0FF11741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9834-8E9D-81BD-3700-D1CF937B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639A-B2ED-5064-427B-53A9F99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7920-62E1-0FDD-8E8B-B4ED7B91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865A-1C6F-6049-69B3-C0923CDF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0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EE5F-E82A-38A2-699F-54862CC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C913-2EC6-1DE0-8FD9-E6E61F792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CACF-3DF3-E720-827B-B638878B1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FEEC-D36F-A262-F331-FBBA6D08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C47A-E315-F79C-848F-76203641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9274-4AFF-9907-10EF-AD09C80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5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8234-693D-7D0C-7FF1-C052DEBC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3803-63EA-AAC3-A558-D13AFBA4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97FD2-92EB-7B72-A996-22B50CAA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7F12D-CA7A-5930-7C56-AB74CFEDA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6C625-2E5C-A733-4885-0C4F9246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B851A-D891-CDF4-91C4-21EEF3A1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6B1A2-3D90-62B3-3F1D-BD72215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2AAD5-95B9-826D-921B-F80592C5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8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FF6-047F-2618-1DE4-FE71314D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2803C-2F3B-44A8-720E-BE36A5A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6A3C0-3AFA-34CD-E026-27E32DCC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D1E1-5CD5-72E5-F813-A61765B3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2D066-6A7A-7FE2-6146-EDD7EAC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7FDD6-5C8B-73BA-4206-F90F2CB8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A7B0-8813-1E15-2E0E-013DEEB4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3B11-BC2E-1943-CB39-EC5FC0DA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3000-C67D-0737-FC32-83CB3A62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71A51-CBD6-26F7-818E-A5FC9FC0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EB8C-B80F-FE8C-5B81-ABAF910F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562B-55EE-1AF5-7BE7-794CBECF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525A9-8604-56FA-0248-F5D0D63F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59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3E01-A40C-7EEE-32AC-EBF1B0C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D92DB-7A03-D4CE-6504-36529566C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BA4B-4E57-9FB2-B60F-1EBF6791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3BD9-591F-1257-470F-D492E814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78AB-1063-C9AB-26F0-F1316656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EF6A8-9B3C-953B-A8AD-39CA2D4C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75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9AB5D-5E7E-37B0-0887-ED1B54B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09C30-EA98-C3AD-0F8B-9DC61769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93F5-DE74-32DA-95A7-E5C3D719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0F3D-554B-4165-A392-8D0202348FE4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81976-8CFB-38C7-FF03-E36D02EC6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AE38-A555-2DBD-0C85-3A62B823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CD5C-4010-43F1-9590-47985089C7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30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57AC7-A3AB-3094-6BC4-5A8CD66795FA}"/>
              </a:ext>
            </a:extLst>
          </p:cNvPr>
          <p:cNvSpPr/>
          <p:nvPr/>
        </p:nvSpPr>
        <p:spPr>
          <a:xfrm>
            <a:off x="485581" y="573482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Lectures</a:t>
            </a:r>
            <a:endParaRPr lang="it-IT" sz="1200" b="1" dirty="0">
              <a:solidFill>
                <a:srgbClr val="35948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A8D07-F4BD-F20E-0AB0-EB33D365EB62}"/>
              </a:ext>
            </a:extLst>
          </p:cNvPr>
          <p:cNvSpPr/>
          <p:nvPr/>
        </p:nvSpPr>
        <p:spPr>
          <a:xfrm>
            <a:off x="5967314" y="43066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Services staff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58B75-10B5-24A2-75C7-09BA93C4F14B}"/>
              </a:ext>
            </a:extLst>
          </p:cNvPr>
          <p:cNvSpPr/>
          <p:nvPr/>
        </p:nvSpPr>
        <p:spPr>
          <a:xfrm>
            <a:off x="5967316" y="1804247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Office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7DFB7-A2D8-2A3C-CF34-2089144F1151}"/>
              </a:ext>
            </a:extLst>
          </p:cNvPr>
          <p:cNvSpPr/>
          <p:nvPr/>
        </p:nvSpPr>
        <p:spPr>
          <a:xfrm>
            <a:off x="9185984" y="315234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it-IT" sz="1200" b="1" dirty="0" err="1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Protection</a:t>
            </a:r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Authority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37612F-E2B0-74AF-40E9-4FF033F2642D}"/>
              </a:ext>
            </a:extLst>
          </p:cNvPr>
          <p:cNvSpPr/>
          <p:nvPr/>
        </p:nvSpPr>
        <p:spPr>
          <a:xfrm>
            <a:off x="1643939" y="3147358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 recruiters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C7C74-45FD-41C5-F10B-E89720A4F7B5}"/>
              </a:ext>
            </a:extLst>
          </p:cNvPr>
          <p:cNvSpPr/>
          <p:nvPr/>
        </p:nvSpPr>
        <p:spPr>
          <a:xfrm>
            <a:off x="5971307" y="5734824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583BB-25BA-F1CC-DD38-CE7AE44C6A5C}"/>
              </a:ext>
            </a:extLst>
          </p:cNvPr>
          <p:cNvSpPr/>
          <p:nvPr/>
        </p:nvSpPr>
        <p:spPr>
          <a:xfrm>
            <a:off x="485581" y="428623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A3FB9-E7B5-66DB-CEB6-120BF64CCA90}"/>
              </a:ext>
            </a:extLst>
          </p:cNvPr>
          <p:cNvSpPr/>
          <p:nvPr/>
        </p:nvSpPr>
        <p:spPr>
          <a:xfrm>
            <a:off x="5967318" y="4441091"/>
            <a:ext cx="2015021" cy="563920"/>
          </a:xfrm>
          <a:prstGeom prst="rect">
            <a:avLst/>
          </a:prstGeom>
          <a:solidFill>
            <a:srgbClr val="E8E8E8"/>
          </a:solidFill>
          <a:ln w="25400">
            <a:solidFill>
              <a:srgbClr val="359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35948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team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97A7A-0915-ACA5-E5B6-5D0698F8E38D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3658960" y="2086207"/>
            <a:ext cx="2308356" cy="134311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C34BD-AE7A-8714-3C6F-0B5E36F25E9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2500602" y="2086207"/>
            <a:ext cx="3466714" cy="393057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921065-C300-45EB-B36B-3BBF7723FE19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2500602" y="710583"/>
            <a:ext cx="3466714" cy="13756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06B500-103F-F163-E6BA-630F9E121C56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974827" y="2368167"/>
            <a:ext cx="2" cy="207292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3B6BBF-3D84-DCA5-E378-DA6CBB6C941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974825" y="994583"/>
            <a:ext cx="2" cy="80966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91C35B-F40D-D0AE-CA1C-E843AA7067B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982337" y="2086207"/>
            <a:ext cx="2211158" cy="106613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C810DC-C910-CC81-4E74-87B095D08CE5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2500602" y="710583"/>
            <a:ext cx="3466712" cy="20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3FE623-A2A4-A8ED-C7C5-75BF618A350F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493092" y="992543"/>
            <a:ext cx="1158358" cy="21548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C30E3A-DF37-DD65-3E01-383913F72955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1493092" y="992543"/>
            <a:ext cx="0" cy="474228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B23A27-C6B9-97F4-058E-5D6DAC39FAC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500602" y="710583"/>
            <a:ext cx="3466716" cy="401246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72D33A-04DF-361C-AE5E-C4D15E19D23D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2500602" y="4723051"/>
            <a:ext cx="3466716" cy="129373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953420-5200-3A6E-C641-E06B08EE1C7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flipV="1">
            <a:off x="1493092" y="3711278"/>
            <a:ext cx="1158358" cy="202354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21AB0E-1003-0D3C-EDC3-F03FF440372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658960" y="3429318"/>
            <a:ext cx="2308358" cy="129373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B1B132-937F-C6D8-0893-FD2AC8A46F9A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982339" y="3716263"/>
            <a:ext cx="2211156" cy="100678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765DC10-82EA-2190-A2AC-07C86CDD59A2}"/>
              </a:ext>
            </a:extLst>
          </p:cNvPr>
          <p:cNvSpPr txBox="1"/>
          <p:nvPr/>
        </p:nvSpPr>
        <p:spPr>
          <a:xfrm rot="2957864">
            <a:off x="3001528" y="1779250"/>
            <a:ext cx="137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 Desk 2nd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025F8B1-F128-0F6C-F570-12838C7DF873}"/>
              </a:ext>
            </a:extLst>
          </p:cNvPr>
          <p:cNvSpPr txBox="1"/>
          <p:nvPr/>
        </p:nvSpPr>
        <p:spPr>
          <a:xfrm rot="1830393">
            <a:off x="4364659" y="4169364"/>
            <a:ext cx="137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 Desk 2nd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B76C335-9531-0345-2409-F9CF02080631}"/>
              </a:ext>
            </a:extLst>
          </p:cNvPr>
          <p:cNvSpPr txBox="1"/>
          <p:nvPr/>
        </p:nvSpPr>
        <p:spPr>
          <a:xfrm rot="20343807">
            <a:off x="3892097" y="5235091"/>
            <a:ext cx="137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 Desk 2nd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1F12704-AFF2-8F45-67C4-3EFF44CD8162}"/>
              </a:ext>
            </a:extLst>
          </p:cNvPr>
          <p:cNvSpPr txBox="1"/>
          <p:nvPr/>
        </p:nvSpPr>
        <p:spPr>
          <a:xfrm rot="20137303">
            <a:off x="8056303" y="3996375"/>
            <a:ext cx="186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Personal Data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issues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B06C9AD-AE9B-7046-03FB-F413B7A57575}"/>
              </a:ext>
            </a:extLst>
          </p:cNvPr>
          <p:cNvSpPr txBox="1"/>
          <p:nvPr/>
        </p:nvSpPr>
        <p:spPr>
          <a:xfrm rot="1518725">
            <a:off x="8428008" y="2481491"/>
            <a:ext cx="186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Personal Data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issues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E7BE85D-7D66-F701-60D2-288AED17BC7F}"/>
              </a:ext>
            </a:extLst>
          </p:cNvPr>
          <p:cNvSpPr txBox="1"/>
          <p:nvPr/>
        </p:nvSpPr>
        <p:spPr>
          <a:xfrm rot="18662708">
            <a:off x="2162167" y="4499487"/>
            <a:ext cx="281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Bureaucratic aspects + Help Desk 1st 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6CDDDFD-90E9-598C-383F-FD3956EB3371}"/>
              </a:ext>
            </a:extLst>
          </p:cNvPr>
          <p:cNvSpPr txBox="1"/>
          <p:nvPr/>
        </p:nvSpPr>
        <p:spPr>
          <a:xfrm rot="1277234">
            <a:off x="2991816" y="1234601"/>
            <a:ext cx="281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Bureaucratic aspects + Help Desk 1st 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6E4483D-0B17-F711-1793-056B9D57255D}"/>
              </a:ext>
            </a:extLst>
          </p:cNvPr>
          <p:cNvSpPr txBox="1"/>
          <p:nvPr/>
        </p:nvSpPr>
        <p:spPr>
          <a:xfrm rot="19799343">
            <a:off x="3436450" y="2492463"/>
            <a:ext cx="281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Bureaucratic aspects + Help Desk 1st 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7EA306-62BC-41A9-5E31-EB544CB1EA8A}"/>
              </a:ext>
            </a:extLst>
          </p:cNvPr>
          <p:cNvSpPr txBox="1"/>
          <p:nvPr/>
        </p:nvSpPr>
        <p:spPr>
          <a:xfrm rot="16200000">
            <a:off x="6408992" y="1257260"/>
            <a:ext cx="973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coordination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C056A77-3E57-4A70-3E3D-74C52C975D25}"/>
              </a:ext>
            </a:extLst>
          </p:cNvPr>
          <p:cNvSpPr txBox="1"/>
          <p:nvPr/>
        </p:nvSpPr>
        <p:spPr>
          <a:xfrm rot="16200000">
            <a:off x="6238594" y="3298194"/>
            <a:ext cx="131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commissioning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D6C6581-7F46-B3CF-E727-BB71F609B258}"/>
              </a:ext>
            </a:extLst>
          </p:cNvPr>
          <p:cNvSpPr txBox="1"/>
          <p:nvPr/>
        </p:nvSpPr>
        <p:spPr>
          <a:xfrm>
            <a:off x="3270131" y="453762"/>
            <a:ext cx="281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Assistance + Help Desk 1st level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136CF0F-4CEA-1A02-B495-8633DD689C77}"/>
              </a:ext>
            </a:extLst>
          </p:cNvPr>
          <p:cNvSpPr txBox="1"/>
          <p:nvPr/>
        </p:nvSpPr>
        <p:spPr>
          <a:xfrm rot="3674706">
            <a:off x="1670362" y="2226158"/>
            <a:ext cx="1371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Recruitment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670E345-68E3-3909-DD92-D48188A24DA1}"/>
              </a:ext>
            </a:extLst>
          </p:cNvPr>
          <p:cNvSpPr txBox="1"/>
          <p:nvPr/>
        </p:nvSpPr>
        <p:spPr>
          <a:xfrm rot="16200000">
            <a:off x="-67112" y="3132842"/>
            <a:ext cx="29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Educational plan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approval</a:t>
            </a:r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recruitment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D45BE3C-76DF-74ED-28D4-47DB4457402A}"/>
              </a:ext>
            </a:extLst>
          </p:cNvPr>
          <p:cNvSpPr txBox="1"/>
          <p:nvPr/>
        </p:nvSpPr>
        <p:spPr>
          <a:xfrm rot="18007122">
            <a:off x="582197" y="4494652"/>
            <a:ext cx="2918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Educational plan </a:t>
            </a:r>
            <a:r>
              <a:rPr lang="it-IT" sz="1100" dirty="0" err="1">
                <a:solidFill>
                  <a:srgbClr val="1881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</a:t>
            </a:r>
            <a:endParaRPr lang="it-IT" sz="1100" dirty="0">
              <a:solidFill>
                <a:srgbClr val="18819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Piazzalunga</dc:creator>
  <cp:lastModifiedBy>Mattia Piazzalunga</cp:lastModifiedBy>
  <cp:revision>1</cp:revision>
  <dcterms:created xsi:type="dcterms:W3CDTF">2022-11-11T11:12:29Z</dcterms:created>
  <dcterms:modified xsi:type="dcterms:W3CDTF">2022-11-11T13:27:13Z</dcterms:modified>
</cp:coreProperties>
</file>