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</a:t>
            </a:r>
            <a:r>
              <a:rPr lang="en-US" altLang="ja-JP" sz="3600" b="1" dirty="0">
                <a:solidFill>
                  <a:schemeClr val="bg1"/>
                </a:solidFill>
              </a:rPr>
              <a:t>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viation </a:t>
            </a:r>
            <a:r>
              <a:rPr lang="en-US" altLang="ja-JP" sz="3600" b="1" dirty="0">
                <a:solidFill>
                  <a:schemeClr val="bg1"/>
                </a:solidFill>
              </a:rPr>
              <a:t>c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760A0161-D6E2-8E76-9FDB-6E43C9563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9" y="3579285"/>
            <a:ext cx="1694371" cy="6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8</cp:revision>
  <dcterms:created xsi:type="dcterms:W3CDTF">2023-08-19T04:20:58Z</dcterms:created>
  <dcterms:modified xsi:type="dcterms:W3CDTF">2023-08-30T04:45:44Z</dcterms:modified>
</cp:coreProperties>
</file>