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chemeClr val="bg1"/>
          </a:solidFill>
          <a:ln w="1270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REMOVE BEFORE FLIGHT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chemeClr val="bg1"/>
          </a:solidFill>
          <a:ln w="1270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438034" y="1720187"/>
            <a:ext cx="288000" cy="288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rgbClr val="FF0000"/>
                </a:solidFill>
              </a:rPr>
              <a:t>teTra</a:t>
            </a:r>
            <a:r>
              <a:rPr kumimoji="1" lang="en-US" altLang="ja-JP" sz="3600" b="1" dirty="0">
                <a:solidFill>
                  <a:srgbClr val="FF0000"/>
                </a:solidFill>
              </a:rPr>
              <a:t> 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3600" b="1" dirty="0">
                <a:solidFill>
                  <a:srgbClr val="FF0000"/>
                </a:solidFill>
              </a:rPr>
              <a:t>viation </a:t>
            </a:r>
            <a:r>
              <a:rPr lang="en-US" altLang="ja-JP" sz="36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3600" b="1" dirty="0">
                <a:solidFill>
                  <a:srgbClr val="FF0000"/>
                </a:solidFill>
              </a:rPr>
              <a:t>orp.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3" name="図 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9DC70508-EF0F-43C4-02DB-07B54AE4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00" y="3599332"/>
            <a:ext cx="1444777" cy="590425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9C07F1F8-CDF9-BE50-7233-C6AE83CF2682}"/>
              </a:ext>
            </a:extLst>
          </p:cNvPr>
          <p:cNvSpPr/>
          <p:nvPr/>
        </p:nvSpPr>
        <p:spPr>
          <a:xfrm>
            <a:off x="2375369" y="3804543"/>
            <a:ext cx="288000" cy="288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9</cp:revision>
  <dcterms:created xsi:type="dcterms:W3CDTF">2023-08-19T04:20:58Z</dcterms:created>
  <dcterms:modified xsi:type="dcterms:W3CDTF">2023-08-30T18:13:16Z</dcterms:modified>
</cp:coreProperties>
</file>