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2AE28-24B6-3BD9-A141-8C5E7BE9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AE5781-EB63-C05B-8385-29594DDBB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A79215-660C-EABA-4FDE-051BBAD5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1DF96-DDF2-8F39-48B5-070ECCD0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8A436-742D-A7D0-6CE0-FC65CB32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4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91312-B9F3-ADED-0A77-7C681583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EAABF9-2034-85D0-DB8B-68D489907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68476-AA1C-BC2B-97A8-CCD6EA03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5CBBC-95BA-09DB-2F2A-7927AEA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F84BA-F546-462F-1466-B887E22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82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5A5B3F-436B-7D8A-4C80-B0014F451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B37202-EF27-6F8D-51F6-B4F6CBA5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300AE-B184-980D-7B94-3309FC86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F11E-3D68-12B2-6036-046FAA85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5787E7-D561-2A04-DAEE-21D520C2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78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A3B34-54C4-9940-93DC-6E2E8FC3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A77AD-948B-F85F-3DAF-24F6B1FC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7862F-5F92-4502-1936-3649B70F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9FC03-83CC-78E1-C305-50E4E41F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BE447-328B-6648-4C0E-2AA3685B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5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8CAEE-ED37-01EC-F143-8827792F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B995BE-88F1-04FA-9CC4-96C0AFDE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425C2D-0715-5B83-325B-57C71540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2D22F-92B4-35F8-C533-A64464CC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B70AA-EF9C-5035-992D-C456C29E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8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02FA4-4261-7F06-978F-C649E51B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86293-0EE0-29B5-5DEB-763EDB63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884D3B-1888-7913-C708-6E612F0C8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397CC-1856-7EB0-E783-AB11D8B9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013BA-8E0C-C1D6-54DE-D4BA8DEC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54F4A7-34BD-969A-B5E1-A84F2A4F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29461-0258-82A2-4DAB-6A479D4D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8CCAE-DC3F-C8DA-61B4-2040F108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2557B7-907B-8676-6FC3-6E0DD579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F2AC18-BAC2-A074-0FD1-C7BCB48E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67C10A-7E3F-B2B1-04CB-4B0B6A60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C393F3-894B-B909-22AE-1C52A91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C195B-ECD4-683E-A60B-967717E4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E37CC2-B18F-4E01-094B-20463739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02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537D6-3383-6EA4-3F09-AEDB65E4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0ECDD-5299-CF33-821D-056B57C3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E8FABD-F33F-E38D-D065-13598AE8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2231C7-9C02-1FD4-360C-E987A49A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BECDBC-C6D1-BCA4-0AE5-13933B51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39DDF3-F3D2-1361-F7D3-1AB0364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62B74D-50D2-CD9E-0F6B-FB0FA860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32EA8-4EC8-E215-01E6-66D6C22C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F4A28-F24A-A0D8-2097-23E6A207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BE6338-2601-018B-978D-2D423C6F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8E0656-CA9C-359E-C6BA-F394017E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55F72F-75C9-B292-A918-A817FAC9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6CA10-4917-9FAB-4FFD-3274EBDB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C19A9-2E6E-E8EB-6DDC-0313093D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40584B-7657-E5D4-98B0-373C40ECE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A0FBA8-99ED-85B4-0D8E-7595BCA6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94515D-59F3-E9B6-F730-FD51FED7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76B5D5-FD8F-1F0D-BF09-F299F8A8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E0033A-C546-FB98-EA50-2D957FA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3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A064AB-0962-2260-197C-F9EB2FAB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6351F-4A15-0574-F466-30EB3CCF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301D-BE8D-E2E8-A1B9-E7489648A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AEB8-A61C-484A-A1F2-D68F8F9F9BB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568A40-9EDB-D66A-F02D-264135ED9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BC8977-29A3-2C4E-9CD5-C318B416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F448-9A7E-4E3E-BD2A-0458B98445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F85106-2BE3-C690-CE99-91E6F92BE0E4}"/>
              </a:ext>
            </a:extLst>
          </p:cNvPr>
          <p:cNvSpPr/>
          <p:nvPr/>
        </p:nvSpPr>
        <p:spPr>
          <a:xfrm>
            <a:off x="2036616" y="1335974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REMOVE BEFORE FLIGHT</a:t>
            </a:r>
            <a:endParaRPr kumimoji="1" lang="ja-JP" altLang="en-US" sz="36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0E63E-2E8E-13E7-7ED4-1F461CB1ABE9}"/>
              </a:ext>
            </a:extLst>
          </p:cNvPr>
          <p:cNvSpPr/>
          <p:nvPr/>
        </p:nvSpPr>
        <p:spPr>
          <a:xfrm>
            <a:off x="2036616" y="3429000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602F66-AEA6-941B-1A25-7619593097F0}"/>
              </a:ext>
            </a:extLst>
          </p:cNvPr>
          <p:cNvSpPr txBox="1"/>
          <p:nvPr/>
        </p:nvSpPr>
        <p:spPr>
          <a:xfrm>
            <a:off x="2974769" y="17575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3B0D829-2942-BBCF-B195-928294F01D07}"/>
              </a:ext>
            </a:extLst>
          </p:cNvPr>
          <p:cNvSpPr/>
          <p:nvPr/>
        </p:nvSpPr>
        <p:spPr>
          <a:xfrm>
            <a:off x="2392317" y="18015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7CCBF03-7DF9-02B5-D9F3-135A0F592C90}"/>
              </a:ext>
            </a:extLst>
          </p:cNvPr>
          <p:cNvSpPr/>
          <p:nvPr/>
        </p:nvSpPr>
        <p:spPr>
          <a:xfrm>
            <a:off x="2392317" y="389454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 descr="ロゴ&#10;&#10;中程度の精度で自動的に生成された説明">
            <a:extLst>
              <a:ext uri="{FF2B5EF4-FFF2-40B4-BE49-F238E27FC236}">
                <a16:creationId xmlns:a16="http://schemas.microsoft.com/office/drawing/2014/main" id="{21DADB9E-707F-2113-D803-048305E8B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34" y="3557493"/>
            <a:ext cx="1913817" cy="78210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F0F25A-ECBC-55B4-6195-9733274EDE1A}"/>
              </a:ext>
            </a:extLst>
          </p:cNvPr>
          <p:cNvSpPr txBox="1"/>
          <p:nvPr/>
        </p:nvSpPr>
        <p:spPr>
          <a:xfrm>
            <a:off x="3020488" y="3625378"/>
            <a:ext cx="491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err="1">
                <a:solidFill>
                  <a:schemeClr val="bg1"/>
                </a:solidFill>
              </a:rPr>
              <a:t>teTra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 </a:t>
            </a:r>
            <a:r>
              <a:rPr lang="en-US" altLang="ja-JP" sz="3600" b="1" dirty="0">
                <a:solidFill>
                  <a:schemeClr val="bg1"/>
                </a:solidFill>
              </a:rPr>
              <a:t>a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viation </a:t>
            </a:r>
            <a:r>
              <a:rPr lang="en-US" altLang="ja-JP" sz="3600" b="1" dirty="0">
                <a:solidFill>
                  <a:schemeClr val="bg1"/>
                </a:solidFill>
              </a:rPr>
              <a:t>c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orp.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1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F85106-2BE3-C690-CE99-91E6F92BE0E4}"/>
              </a:ext>
            </a:extLst>
          </p:cNvPr>
          <p:cNvSpPr/>
          <p:nvPr/>
        </p:nvSpPr>
        <p:spPr>
          <a:xfrm>
            <a:off x="2036616" y="1335974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REMOVE BEFORE FLIGHT</a:t>
            </a:r>
            <a:endParaRPr kumimoji="1" lang="ja-JP" altLang="en-US" sz="36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0E63E-2E8E-13E7-7ED4-1F461CB1ABE9}"/>
              </a:ext>
            </a:extLst>
          </p:cNvPr>
          <p:cNvSpPr/>
          <p:nvPr/>
        </p:nvSpPr>
        <p:spPr>
          <a:xfrm>
            <a:off x="2036616" y="3429000"/>
            <a:ext cx="7957480" cy="103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602F66-AEA6-941B-1A25-7619593097F0}"/>
              </a:ext>
            </a:extLst>
          </p:cNvPr>
          <p:cNvSpPr txBox="1"/>
          <p:nvPr/>
        </p:nvSpPr>
        <p:spPr>
          <a:xfrm>
            <a:off x="2974769" y="17575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3B0D829-2942-BBCF-B195-928294F01D07}"/>
              </a:ext>
            </a:extLst>
          </p:cNvPr>
          <p:cNvSpPr/>
          <p:nvPr/>
        </p:nvSpPr>
        <p:spPr>
          <a:xfrm>
            <a:off x="2392317" y="18015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7CCBF03-7DF9-02B5-D9F3-135A0F592C90}"/>
              </a:ext>
            </a:extLst>
          </p:cNvPr>
          <p:cNvSpPr/>
          <p:nvPr/>
        </p:nvSpPr>
        <p:spPr>
          <a:xfrm>
            <a:off x="2392317" y="389454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F0F25A-ECBC-55B4-6195-9733274EDE1A}"/>
              </a:ext>
            </a:extLst>
          </p:cNvPr>
          <p:cNvSpPr txBox="1"/>
          <p:nvPr/>
        </p:nvSpPr>
        <p:spPr>
          <a:xfrm>
            <a:off x="3020488" y="3625378"/>
            <a:ext cx="491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err="1">
                <a:solidFill>
                  <a:schemeClr val="bg1"/>
                </a:solidFill>
              </a:rPr>
              <a:t>teTra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 </a:t>
            </a:r>
            <a:r>
              <a:rPr lang="en-US" altLang="ja-JP" sz="3600" b="1" dirty="0">
                <a:solidFill>
                  <a:schemeClr val="bg1"/>
                </a:solidFill>
              </a:rPr>
              <a:t>a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viation </a:t>
            </a:r>
            <a:r>
              <a:rPr lang="en-US" altLang="ja-JP" sz="3600" b="1" dirty="0">
                <a:solidFill>
                  <a:schemeClr val="bg1"/>
                </a:solidFill>
              </a:rPr>
              <a:t>c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orp.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9" name="図 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98E1DCD5-BAA5-5FDA-9467-30BD7DCEC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17" y="3568528"/>
            <a:ext cx="1859802" cy="7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佳大</dc:creator>
  <cp:lastModifiedBy>佳大 中川</cp:lastModifiedBy>
  <cp:revision>6</cp:revision>
  <dcterms:created xsi:type="dcterms:W3CDTF">2023-08-19T04:20:58Z</dcterms:created>
  <dcterms:modified xsi:type="dcterms:W3CDTF">2023-08-27T04:35:42Z</dcterms:modified>
</cp:coreProperties>
</file>