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D9275-8C4B-B8C3-87AF-41839084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E2EB80-9BB3-2A37-69D7-9064792B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EED52-F3C4-A4FA-2D61-6C1B7510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1CBEB-0B01-4D95-CC23-C356DAC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83BE1-E17E-70F3-FC86-75EC25F6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6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A1C9F-36AE-B691-B935-2B2FD816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914A00-1293-F3FB-0246-BA72B7D2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D518B-30D1-0C4E-DAB2-AE8507E7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916F-1584-F755-DE3B-735CDD81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9AB37-1114-2222-A98C-F67AC225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21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C59F0C-5C32-76FC-BC3F-C84E79241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99A80E-E922-F832-58A8-EFD33EACA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21EA1-7359-1C98-642E-934A75FA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CB163B-0054-7623-7ECD-09B6D873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3C00D3-D1A7-3F20-3DD6-A5CE2621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0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43B44-FBA3-1C6F-AE22-7370C2C5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C7BDD-4EA9-6A7F-426F-C7F4BDB7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06BAC-E79F-FAA0-8A9B-7E4B94C8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9FAB3-CAA5-B412-1B58-9D24A97B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22A19-D52C-40E8-B4ED-5B654C49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1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D1335-EB9A-4345-30AE-0F9D85E4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EA408-3308-AA44-1667-78FAA0D7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07AFE-4807-5045-8148-5FC3D819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279FC-4602-792E-424C-6E7FED0A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0E50A-5323-2526-090C-DD0A1F1B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ED3E0-2FB9-E73B-16E8-04F1F68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9ACC5-3B56-BEFD-0260-CE6A43E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F45481-8E91-D0AA-41A4-CD5136AE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02BB30-1C70-B345-B4EB-8F3CDD7F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372155-F26E-1AE9-68F4-DAB1282C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6D94E5-6CEC-6E27-EAE2-23968D56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7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F53BC-2456-3B6B-D2AF-A024712F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3E9FD-FAA3-294D-DCDA-1A385CD0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7EC5A4-2281-01FD-DDFF-5C47E02D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AABB5A-9FCF-0647-3070-84E7730FB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69D128-084F-EACD-A0CA-62499E93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95CDC7-9E93-CD46-D064-EE759D8D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4C4B84-0BC9-9BD4-27CB-691EB4DD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ADD787-F71F-98FD-E0BF-09E6A6DB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49E2A-A5A3-4F75-390A-573C6244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D5266-FAEA-7376-323F-E4DE6CAD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FB5515-E9B9-499B-0BBC-3F99747F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71D335-7C0D-7EE5-D9F3-855A598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62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CE54F7-36AD-88CC-8129-B3CAFD77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8F0F1E-A5B8-A18D-7225-8FA166F8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9325D8-5C9E-EDD3-0CE6-3B872995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AFCEC-0E0D-9285-0E4A-7F405982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34483-5A17-D0E8-D85B-A65B6FC4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8A55AA-3F3D-808B-96F1-8CF042DAA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4F84EB-DB96-F9A5-8125-41E9B44B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1F9EB-B507-3C8B-AAB6-1829B247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F793FD-D762-FC7F-D622-45B332B0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8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1708F-1D66-6BE2-909A-861E13BA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BCFC94-DE5C-5217-4F04-D01635193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ED1A59-EF74-F968-508D-4FB2C6C7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CBAFE9-FAF6-3C12-10E1-C732BA54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C33C74-8678-DEDD-F018-3F743188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C014AD-91CD-6AA0-8472-18FD4828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98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938F30-A137-B3AC-5025-A4731315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96CA09-BD82-8B15-F990-825A05B35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A4919-A455-51C9-177A-07635F632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06BD-EEF7-402A-846A-29AD8CB612ED}" type="datetimeFigureOut">
              <a:rPr kumimoji="1" lang="ja-JP" altLang="en-US" smtClean="0"/>
              <a:t>2022/11/17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6A52F-A79D-618E-786F-652A41ABB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65C58-C58B-012F-38E5-051C300DF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4575-960F-4C2C-992D-AD3F26FF0C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96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EE315FE-9BCB-0BE4-E307-492E5C5C2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7"/>
          <a:stretch/>
        </p:blipFill>
        <p:spPr>
          <a:xfrm>
            <a:off x="675249" y="545079"/>
            <a:ext cx="5694473" cy="429420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EFE8A0-70A2-91E6-930F-D4F6427B721B}"/>
              </a:ext>
            </a:extLst>
          </p:cNvPr>
          <p:cNvSpPr txBox="1"/>
          <p:nvPr/>
        </p:nvSpPr>
        <p:spPr>
          <a:xfrm>
            <a:off x="1575582" y="4937760"/>
            <a:ext cx="403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可動鉄片型（実効値表示）</a:t>
            </a:r>
            <a:endParaRPr kumimoji="1" lang="ja-JP" altLang="en-US" dirty="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AF7C2A8C-FBA7-5E8C-04DD-3295B1AD6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87"/>
          <a:stretch/>
        </p:blipFill>
        <p:spPr>
          <a:xfrm>
            <a:off x="6899104" y="213360"/>
            <a:ext cx="4495727" cy="472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740085-44D2-259D-CCC5-2FF7D062CE0B}"/>
              </a:ext>
            </a:extLst>
          </p:cNvPr>
          <p:cNvSpPr txBox="1"/>
          <p:nvPr/>
        </p:nvSpPr>
        <p:spPr>
          <a:xfrm>
            <a:off x="7017436" y="5174568"/>
            <a:ext cx="403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整流型（平均値表示）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飯塚 昇【鈴鹿】</dc:creator>
  <cp:lastModifiedBy>飯塚 昇【鈴鹿】</cp:lastModifiedBy>
  <cp:revision>1</cp:revision>
  <dcterms:created xsi:type="dcterms:W3CDTF">2022-11-17T00:20:00Z</dcterms:created>
  <dcterms:modified xsi:type="dcterms:W3CDTF">2022-11-17T00:40:08Z</dcterms:modified>
</cp:coreProperties>
</file>