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20148-6099-AA46-99DB-2286184E3F21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38F8-2267-8B4D-AA24-6CC50CC18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初期フェーズとしては、個人利用のシステムであることを加味して単一障害点を許容する。</a:t>
            </a:r>
            <a:r>
              <a:rPr kumimoji="1" lang="en-US" altLang="ja-JP" dirty="0"/>
              <a:t>(</a:t>
            </a:r>
            <a:r>
              <a:rPr kumimoji="1" lang="ja-JP" altLang="en-US"/>
              <a:t>まずは、動くものを構築してみる。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/>
              <a:t>単一障害点となるポイントは上記でマークをしている。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38F8-2267-8B4D-AA24-6CC50CC186C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50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medium.com</a:t>
            </a:r>
            <a:r>
              <a:rPr kumimoji="1" lang="en" altLang="ja-JP" dirty="0"/>
              <a:t>/</a:t>
            </a:r>
            <a:r>
              <a:rPr kumimoji="1" lang="en" altLang="ja-JP" dirty="0" err="1"/>
              <a:t>devops</a:t>
            </a:r>
            <a:r>
              <a:rPr kumimoji="1" lang="en" altLang="ja-JP" dirty="0"/>
              <a:t>-mojo/kubernetes-objects-resources-overview-introduction-understanding-kubernetes-objects-24d7b47bb018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38F8-2267-8B4D-AA24-6CC50CC186C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2AADB-349D-4C3D-4C2C-9951B6CD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24C881-0D70-710A-BD53-FB5F2052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E2019-B9C4-CABC-F3DE-1D693F71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3743C-DC74-AD0A-601D-B65DE19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B90C4-CFD6-33ED-8695-E0C12EF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005DE-A33B-C5F8-1DC8-02FA0F9E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F0203D-B79B-2CF0-8311-D87B16F6B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F20BF-216A-D76A-1410-AA309ABF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D4586-3907-AE56-45C8-E63C5C96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1D5EA-7FE2-CEB8-68EC-281B2A89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AE7607-54CC-A607-CE26-F10D5642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AA2AEE-FE4A-59B1-D65A-DDCAFD90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B7BFF-9610-E843-A032-79E5D2F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FAA16-1F91-E985-0AB6-ECDC193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D38C3-134D-B21D-F122-556256D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51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3D6D9-CFD7-5101-2E9A-8E176726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19C55-C50A-0616-7BD8-B878A10D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19B54-7074-B50A-D978-CCB7F500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C1EE7-2530-FA15-D7B6-C8E172F9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B1741-1881-E052-32E0-C8AA7FB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8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741D9-8FED-168E-9A2F-F944EF07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6725F-21E2-8F34-886C-68019792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4FC9-532E-B485-F662-87FE969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81029-162F-6ED7-254A-A138BD7F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9A2B8-C613-6BA6-A99B-75F7A601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E5985-B938-DD16-FB3C-314FAA6A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819D5-9D3F-7747-FA1F-AE415E46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60C591-A699-AB79-F6DC-B19F1826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E2BC1A-ADDA-A74B-0F42-D1C9798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D5283-E4B7-7536-9700-3AAD459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989216-65C1-81DA-B395-6124016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3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116F0-3516-BEE3-93CD-9207757E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622E5B-23D5-3051-1B01-C3BB4DF1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3DC8E-DB86-2DFF-FBA8-E7BFC707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BE43F8-47C4-769E-2799-51AB920E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9E847D-978E-6508-0F6B-94DA854B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142E11-9E2E-B0DA-6B55-33D44A2D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826824-95A9-BF5B-3E30-7B1CDAE0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3CF272-39E1-48FC-3F35-887015B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5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E2B4A-BE2C-C9D7-1D89-CCFD8976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4ED95B-2901-85D0-1FFE-B875CC38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51A662-FD5A-215F-7413-F3F6B2E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F426E9-E774-E4E8-DE3D-3BCDC12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3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89DAD-BEB4-2FEA-4446-27CFF3D4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9DFF4-90AE-EF75-F94F-6D8B56B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564D5-989A-E9BD-E6EE-6255B774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4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70DCD-6539-0703-4867-35E68389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11E10-E850-4908-F83A-4B48B912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166D07-B545-9332-E950-C9C46ADC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FA5B66-EE13-5A0A-18B2-2E241172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6A3D02-C416-57AC-AA8B-42075980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7CD44-2FD5-E6A8-8B11-94DBA75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4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26E7-BA66-FB01-BBA8-01C6BED5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1FC888-B4F0-7842-0A56-B35D181FD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2E569D-0E5E-CEA5-4112-82BA3973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E536A-05B6-C7AB-31D6-C6DAF11C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E0406E-4233-4FB6-0BC9-013B308D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CC4AC0-7966-13FE-0DD5-4B5EFBA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C80744-C9E4-DDF6-7A55-CA56F23A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4D1B5-DBFB-C01B-B37E-B29F0584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6C3EA-BD82-0E20-F7F0-B4A553C2D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D8A2E-7C3B-8287-4DAB-2A0B0E96A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A845A-69ED-12D3-4947-9BE48ED46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379CE-38E5-5590-7780-8CD6D51A5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アーキテクチャ図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D1F9CC-3381-D3E7-BF57-93FC0AEB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5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C0FE9352-8D10-AFA6-8252-01E4E91F81E8}"/>
              </a:ext>
            </a:extLst>
          </p:cNvPr>
          <p:cNvSpPr/>
          <p:nvPr/>
        </p:nvSpPr>
        <p:spPr>
          <a:xfrm>
            <a:off x="4166097" y="3028461"/>
            <a:ext cx="2674319" cy="1348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38AE593-56DD-0C51-F1B2-9A0BFC082F46}"/>
              </a:ext>
            </a:extLst>
          </p:cNvPr>
          <p:cNvSpPr/>
          <p:nvPr/>
        </p:nvSpPr>
        <p:spPr>
          <a:xfrm>
            <a:off x="2110154" y="914400"/>
            <a:ext cx="9050215" cy="54277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73B9DF-E93F-09A4-3B48-A094BB0D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30" y="2414947"/>
            <a:ext cx="889000" cy="863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3B7FE4-66A5-1B04-B92C-DDB87970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169" y="515815"/>
            <a:ext cx="762000" cy="800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61392D0-1149-D158-2CAC-8FD43000D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570" y="3897920"/>
            <a:ext cx="509954" cy="27160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87C4341-8CC4-815C-B4CF-3F373B33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47" y="3034320"/>
            <a:ext cx="889000" cy="863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D7F85D-4283-F7B1-72C3-077EC4C4F6D6}"/>
              </a:ext>
            </a:extLst>
          </p:cNvPr>
          <p:cNvSpPr txBox="1"/>
          <p:nvPr/>
        </p:nvSpPr>
        <p:spPr>
          <a:xfrm>
            <a:off x="8063524" y="3897920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50DBE73-6BBC-BD39-CA30-D433A6DD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83" y="2997200"/>
            <a:ext cx="889000" cy="863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3D1ABB-3E47-F086-9F24-90EE1052ABEA}"/>
              </a:ext>
            </a:extLst>
          </p:cNvPr>
          <p:cNvSpPr txBox="1"/>
          <p:nvPr/>
        </p:nvSpPr>
        <p:spPr>
          <a:xfrm>
            <a:off x="2430100" y="384905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ngrok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5BCCC3-9AFC-34F0-1C64-E1880EAB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9322"/>
            <a:ext cx="7772400" cy="59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61</Words>
  <Application>Microsoft Macintosh PowerPoint</Application>
  <PresentationFormat>ワイド画面</PresentationFormat>
  <Paragraphs>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アーキテクチャ図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アーキテクチャ図</dc:title>
  <dc:creator>Yotsuyaku Shoki</dc:creator>
  <cp:lastModifiedBy>Yotsuyaku Shoki</cp:lastModifiedBy>
  <cp:revision>2</cp:revision>
  <dcterms:created xsi:type="dcterms:W3CDTF">2023-10-22T07:08:34Z</dcterms:created>
  <dcterms:modified xsi:type="dcterms:W3CDTF">2023-10-23T06:11:54Z</dcterms:modified>
</cp:coreProperties>
</file>