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3626"/>
    <a:srgbClr val="003526"/>
    <a:srgbClr val="115740"/>
    <a:srgbClr val="115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6" autoAdjust="0"/>
    <p:restoredTop sz="94660"/>
  </p:normalViewPr>
  <p:slideViewPr>
    <p:cSldViewPr snapToGrid="0" snapToObjects="1">
      <p:cViewPr>
        <p:scale>
          <a:sx n="131" d="100"/>
          <a:sy n="131" d="100"/>
        </p:scale>
        <p:origin x="-2364" y="-3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033F8-58D6-784D-9B48-C7DF0D9F7F1D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3D1B6-3F52-974B-A149-77B14E5C6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968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4CC71-B2A4-4349-8F25-F0E79F1696E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7B6EE-9B96-E242-9C42-9CC4CC736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057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7B6EE-9B96-E242-9C42-9CC4CC736E3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13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Cent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20"/>
            <a:ext cx="7772400" cy="1102519"/>
          </a:xfrm>
        </p:spPr>
        <p:txBody>
          <a:bodyPr/>
          <a:lstStyle>
            <a:lvl1pPr>
              <a:defRPr cap="all" spc="200" baseline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914651"/>
            <a:ext cx="6400800" cy="547007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Palatino Linotype"/>
                <a:cs typeface="Palatino Linotyp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7015-6804-1644-B1A9-E562224640AE}" type="datetime1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71600" y="3613547"/>
            <a:ext cx="6400800" cy="560784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230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ctr" anchorCtr="0"/>
          <a:lstStyle>
            <a:lvl1pPr algn="l">
              <a:defRPr sz="2000"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D4CA-40D8-D54A-9AD9-D1A775476938}" type="datetime1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7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31B5-E506-4941-9C45-4B546E2D9B04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B470-24F1-6744-BE88-730898E97D2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2654639"/>
            <a:ext cx="5486400" cy="285292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-Johnny Appleseed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1654362"/>
            <a:ext cx="8229600" cy="657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 baseline="0"/>
            </a:lvl1pPr>
          </a:lstStyle>
          <a:p>
            <a:r>
              <a:rPr lang="en-US" dirty="0"/>
              <a:t>“Type a quote here”</a:t>
            </a:r>
          </a:p>
        </p:txBody>
      </p:sp>
    </p:spTree>
    <p:extLst>
      <p:ext uri="{BB962C8B-B14F-4D97-AF65-F5344CB8AC3E}">
        <p14:creationId xmlns:p14="http://schemas.microsoft.com/office/powerpoint/2010/main" val="93516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0" i="0" cap="all" spc="200">
                <a:latin typeface="Palatino Linotype"/>
                <a:cs typeface="Palatino Linotyp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Palatino Linotype"/>
                <a:cs typeface="Palatino Linotype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E0F2-9D80-F24E-BB25-40290376A3D1}" type="datetime1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0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Graphic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0ECA-4824-C54E-AB41-5B98621975E0}" type="datetime1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0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0ECA-4824-C54E-AB41-5B98621975E0}" type="datetime1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7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BC7F-13B5-934D-B1F4-1DD7250437D4}" type="datetime1">
              <a:rPr lang="en-US" smtClean="0"/>
              <a:t>12/10/2022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9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3FBA-362A-6B43-9351-513665384042}" type="datetime1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9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Graphic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B948C-B400-324A-9AA6-27F79D085A29}" type="datetime1">
              <a:rPr lang="en-US" smtClean="0"/>
              <a:t>12/10/2022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9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1D06-9664-AC42-BCAB-BB7DC5802C7D}" type="datetime1">
              <a:rPr lang="en-US" smtClean="0"/>
              <a:t>12/10/2022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24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8229600" cy="871538"/>
          </a:xfrm>
        </p:spPr>
        <p:txBody>
          <a:bodyPr anchor="ctr" anchorCtr="0">
            <a:noAutofit/>
          </a:bodyPr>
          <a:lstStyle>
            <a:lvl1pPr algn="l"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7"/>
            <a:ext cx="5111750" cy="35182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438F-814C-0F41-B907-83C2D7067070}" type="datetime1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2673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4164A-9218-D442-BFB5-B5F070837CDA}" type="datetime1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2673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2673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8" r:id="rId4"/>
    <p:sldLayoutId id="2147483653" r:id="rId5"/>
    <p:sldLayoutId id="2147483652" r:id="rId6"/>
    <p:sldLayoutId id="2147483654" r:id="rId7"/>
    <p:sldLayoutId id="2147483655" r:id="rId8"/>
    <p:sldLayoutId id="2147483656" r:id="rId9"/>
    <p:sldLayoutId id="2147483657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all" spc="200">
          <a:solidFill>
            <a:schemeClr val="accent1"/>
          </a:solidFill>
          <a:latin typeface="Palatino Linotype"/>
          <a:ea typeface="+mj-ea"/>
          <a:cs typeface="Palatino Linotyp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accent1"/>
          </a:solidFill>
          <a:latin typeface="Palatino Linotype"/>
          <a:ea typeface="+mn-ea"/>
          <a:cs typeface="Palatino Linotyp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accent1"/>
          </a:solidFill>
          <a:latin typeface="Palatino Linotype"/>
          <a:ea typeface="+mn-ea"/>
          <a:cs typeface="Palatino Linotyp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accent1"/>
          </a:solidFill>
          <a:latin typeface="Palatino Linotype"/>
          <a:ea typeface="+mn-ea"/>
          <a:cs typeface="Palatino Linotyp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accent1"/>
          </a:solidFill>
          <a:latin typeface="Palatino Linotype"/>
          <a:ea typeface="+mn-ea"/>
          <a:cs typeface="Palatino Linotyp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accent1"/>
          </a:solidFill>
          <a:latin typeface="Palatino Linotype"/>
          <a:ea typeface="+mn-ea"/>
          <a:cs typeface="Palatino Linotyp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b="0" i="0" u="none" strike="noStrike" dirty="0">
                <a:effectLst/>
                <a:latin typeface="Proxima Nova"/>
              </a:rPr>
              <a:t>Real Estate Incorporated’s Specialized Warehouse for Investment Targeting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Jeffri</a:t>
            </a:r>
            <a:r>
              <a:rPr lang="en-US" dirty="0"/>
              <a:t> Behrens, </a:t>
            </a:r>
            <a:r>
              <a:rPr lang="en-US" dirty="0" err="1"/>
              <a:t>Smita</a:t>
            </a:r>
            <a:r>
              <a:rPr lang="en-US" dirty="0"/>
              <a:t> Dutta, Andrew Lagattuta, Jiacan Li, &amp; Ben Silverberg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56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B075-CDD5-95A9-0790-7E065405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Etl</a:t>
            </a:r>
            <a:r>
              <a:rPr lang="en-US" dirty="0"/>
              <a:t> 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C305B-8264-B15E-AD6A-FFD2315B2D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8CF27-5407-BC6A-E63E-4B804BC4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35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6694-D553-CA90-028C-B9ECDF921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CED37-03CA-4667-8B7A-B6C4D9E046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73569-1B92-1EB8-7403-D2989F862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71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942A-B1BE-37B7-CACF-F03D898EE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B194A-FA94-BA38-153C-F8954660E1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D2779-F27E-2E3A-4113-44EEBBDF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70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0990-0615-BFE7-714F-A23D412B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266CA-4454-F5B7-0021-5030C37CD6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400D8-D6C2-3938-5A05-17281233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44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41F98-CCFC-28F8-46CF-BA3FB384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analytics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58650-3C6E-F595-BCF1-EB7DC138C6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E5357-E7B1-8DEA-FD45-6D8EC36E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96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A31DE-9379-15B1-1512-090DA1AA8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EB893-1143-E963-6021-13C1391F3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C2E9D-3928-D2C1-FACD-B2409526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67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F757E-F84D-35F5-83F9-674C0C20B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D276F-C986-7F95-1DCA-AFEFD3EC00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7B2C0-669D-30BB-E729-7A5886D4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34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A376-2ED7-6A94-7EE1-3B41F7E6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7D9B3-BBA9-AB5D-71B3-47CB8401ED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07393-512C-5EEB-4E51-984774123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03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E0C0F-63B0-2219-426A-39C97F580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conslusion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74BD-2CBB-C88F-3D43-92833C1775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850E1-2B88-7FB7-95F6-E7ABFB60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37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34256-E99E-B340-957B-13A22EAD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Experience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9BFD1-1562-F9A2-128E-9AC6056300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4828C-6DB0-03D8-E02B-DB8C6D57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5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7A48A-E364-9DAA-21AE-BCB3F0914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we 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F4318-52BB-0AAD-6DA6-C2F9E50F1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27B60-A6BE-6400-FBA8-33A4FC9C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FB534-D8FD-2B34-B316-59D4AD24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Proposed benefits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5DAF2-DFFD-D0D9-7CA8-D7A536DD2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3E1D1-FB42-258A-1656-66E383A3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5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81E9-5109-E8C1-3B9C-78E6C3501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827DF-3BF9-4D40-C351-A8417CFD48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38B5C-FEEE-C28A-7305-EE93492E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C369E7-0A5B-7E44-32E9-FF92F62831CA}"/>
              </a:ext>
            </a:extLst>
          </p:cNvPr>
          <p:cNvSpPr txBox="1"/>
          <p:nvPr/>
        </p:nvSpPr>
        <p:spPr>
          <a:xfrm>
            <a:off x="722313" y="448092"/>
            <a:ext cx="64362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 Estate investment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Various investment vehicles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Focused in the mid-</a:t>
            </a:r>
            <a:r>
              <a:rPr lang="en-US" dirty="0" err="1"/>
              <a:t>atlantic</a:t>
            </a:r>
            <a:r>
              <a:rPr lang="en-US" dirty="0"/>
              <a:t>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Acquisitions and active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horizons vary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 and value-add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5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A629-505A-AF00-1E54-AFCFF85A6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FA5B5-8A4F-0044-B486-4CBE6039D3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B3756-529A-1C0C-EABE-9A106896D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5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C65A-9949-EC9C-464A-D46367362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4EE57-D5E9-E423-B1D8-35DE9E73E7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57005-04FE-232E-D191-EF83DA39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1091EC-CFFE-FCCB-54A2-6F35451C86A2}"/>
              </a:ext>
            </a:extLst>
          </p:cNvPr>
          <p:cNvSpPr txBox="1"/>
          <p:nvPr/>
        </p:nvSpPr>
        <p:spPr>
          <a:xfrm>
            <a:off x="722312" y="404376"/>
            <a:ext cx="6541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Norfolk real estate assessment and sales data. The data contains information for properties including size, year built, ownership, and different measures of value.</a:t>
            </a:r>
          </a:p>
        </p:txBody>
      </p:sp>
    </p:spTree>
    <p:extLst>
      <p:ext uri="{BB962C8B-B14F-4D97-AF65-F5344CB8AC3E}">
        <p14:creationId xmlns:p14="http://schemas.microsoft.com/office/powerpoint/2010/main" val="1891230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1CA2-90A4-2DAE-90AB-36FBD9CBF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3305176"/>
            <a:ext cx="7926235" cy="1021556"/>
          </a:xfrm>
        </p:spPr>
        <p:txBody>
          <a:bodyPr>
            <a:normAutofit fontScale="90000"/>
          </a:bodyPr>
          <a:lstStyle/>
          <a:p>
            <a:r>
              <a:rPr lang="en-US" dirty="0"/>
              <a:t>Initial dimensional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2BF6F-9EE6-1873-B242-A05EB17D83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879E7-CE8D-4B7F-96DA-9381B618C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26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73AB-BECF-2C24-577A-390A9AE81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9A65A-BB76-2E1B-F73F-59E1DEE143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7853B-8B16-0F88-5A00-E2898DD24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9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F3916-2835-F2AC-EDAB-16712717A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Final dimensional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FF08A-8A66-8D5C-1C47-4314AC82A5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3E55C-DC30-8EAD-AA49-42381DFD1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2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4E14-A23D-A4A2-B4A9-D05464BB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578BD-829B-8E57-2609-2177D2595E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B5D2D-9A13-49F3-45DD-57EF40779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23204"/>
      </p:ext>
    </p:extLst>
  </p:cSld>
  <p:clrMapOvr>
    <a:masterClrMapping/>
  </p:clrMapOvr>
</p:sld>
</file>

<file path=ppt/theme/theme1.xml><?xml version="1.0" encoding="utf-8"?>
<a:theme xmlns:a="http://schemas.openxmlformats.org/drawingml/2006/main" name="formal_presentation_powerpoint_16x9">
  <a:themeElements>
    <a:clrScheme name="Custom WM">
      <a:dk1>
        <a:sysClr val="windowText" lastClr="000000"/>
      </a:dk1>
      <a:lt1>
        <a:sysClr val="window" lastClr="FFFFFF"/>
      </a:lt1>
      <a:dk2>
        <a:srgbClr val="B9975B"/>
      </a:dk2>
      <a:lt2>
        <a:srgbClr val="EEECE1"/>
      </a:lt2>
      <a:accent1>
        <a:srgbClr val="115740"/>
      </a:accent1>
      <a:accent2>
        <a:srgbClr val="D0D3D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6600"/>
      </a:hlink>
      <a:folHlink>
        <a:srgbClr val="0066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formal_presentation_powerpoint_16x9</Template>
  <TotalTime>22</TotalTime>
  <Words>115</Words>
  <Application>Microsoft Office PowerPoint</Application>
  <PresentationFormat>On-screen Show (16:9)</PresentationFormat>
  <Paragraphs>39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Palatino Linotype</vt:lpstr>
      <vt:lpstr>Proxima Nova</vt:lpstr>
      <vt:lpstr>formal_presentation_powerpoint_16x9</vt:lpstr>
      <vt:lpstr>Real Estate Incorporated’s Specialized Warehouse for Investment Targeting</vt:lpstr>
      <vt:lpstr>Who we are</vt:lpstr>
      <vt:lpstr>PowerPoint Presentation</vt:lpstr>
      <vt:lpstr>Data source</vt:lpstr>
      <vt:lpstr>PowerPoint Presentation</vt:lpstr>
      <vt:lpstr>Initial dimensional model</vt:lpstr>
      <vt:lpstr>PowerPoint Presentation</vt:lpstr>
      <vt:lpstr>Final dimensional model</vt:lpstr>
      <vt:lpstr>PowerPoint Presentation</vt:lpstr>
      <vt:lpstr>Etl processes</vt:lpstr>
      <vt:lpstr>PowerPoint Presentation</vt:lpstr>
      <vt:lpstr>Mysql schema</vt:lpstr>
      <vt:lpstr>PowerPoint Presentation</vt:lpstr>
      <vt:lpstr>Dashboard analytics</vt:lpstr>
      <vt:lpstr>PowerPoint Presentation</vt:lpstr>
      <vt:lpstr>PowerPoint Presentation</vt:lpstr>
      <vt:lpstr>PowerPoint Presentation</vt:lpstr>
      <vt:lpstr>conslusion</vt:lpstr>
      <vt:lpstr>Group Experience</vt:lpstr>
      <vt:lpstr>Proposed benefits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Incorporated’s Specialized Warehouse for Investment Targeting</dc:title>
  <dc:creator>Andrew Lagattuta</dc:creator>
  <cp:lastModifiedBy>Andrew Lagattuta</cp:lastModifiedBy>
  <cp:revision>1</cp:revision>
  <dcterms:created xsi:type="dcterms:W3CDTF">2022-12-10T17:17:06Z</dcterms:created>
  <dcterms:modified xsi:type="dcterms:W3CDTF">2022-12-10T17:39:21Z</dcterms:modified>
</cp:coreProperties>
</file>