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58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6" y="2075339"/>
            <a:ext cx="4288155" cy="141087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2268">
            <a:off x="1343388" y="156816"/>
            <a:ext cx="4405980" cy="17771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876" y="107687"/>
            <a:ext cx="9143999" cy="15227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boto" pitchFamily="2" charset="0"/>
                <a:ea typeface="Roboto" pitchFamily="2" charset="0"/>
              </a:rPr>
              <a:t>Samurai Courses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969" y="1115077"/>
            <a:ext cx="3477218" cy="75402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Simple Scheduling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91" y="3135119"/>
            <a:ext cx="4321483" cy="146641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95" y="4228226"/>
            <a:ext cx="4277046" cy="143308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13" y="2963078"/>
            <a:ext cx="1859891" cy="1744496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94" y="2704096"/>
            <a:ext cx="1798476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Roboto</vt:lpstr>
      <vt:lpstr>Depth</vt:lpstr>
      <vt:lpstr>Samurai Courses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Samurai Courses</dc:title>
  <dc:creator>arno gau</dc:creator>
  <cp:lastModifiedBy>arno gau</cp:lastModifiedBy>
  <cp:revision>7</cp:revision>
  <dcterms:created xsi:type="dcterms:W3CDTF">2016-03-09T22:15:27Z</dcterms:created>
  <dcterms:modified xsi:type="dcterms:W3CDTF">2016-03-09T23:45:44Z</dcterms:modified>
</cp:coreProperties>
</file>