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7556500" cy="10693400"/>
  <p:notesSz cx="7556500" cy="106934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8" d="100"/>
          <a:sy n="78" d="100"/>
        </p:scale>
        <p:origin x="-1536" y="-8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95910888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Notes Placeholder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567213" y="3314954"/>
            <a:ext cx="6428422" cy="224561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1134427" y="5988304"/>
            <a:ext cx="5293994" cy="2673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378142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3894867" y="2459482"/>
            <a:ext cx="3289839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image" Target="../media/image2.png"/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4.png"/><Relationship Id="rId4" Type="http://schemas.openxmlformats.org/officeDocument/2006/relationships/slideLayout" Target="../slideLayouts/slideLayout4.xml"/><Relationship Id="rId9" Type="http://schemas.openxmlformats.org/officeDocument/2006/relationships/image" Target="../media/image3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bk object 16"/>
          <p:cNvSpPr/>
          <p:nvPr/>
        </p:nvSpPr>
        <p:spPr>
          <a:xfrm>
            <a:off x="539645" y="2383435"/>
            <a:ext cx="1079291" cy="1753849"/>
          </a:xfrm>
          <a:prstGeom prst="rect">
            <a:avLst/>
          </a:prstGeom>
          <a:blipFill>
            <a:blip r:embed="rId7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7" name="bk object 17"/>
          <p:cNvSpPr/>
          <p:nvPr/>
        </p:nvSpPr>
        <p:spPr>
          <a:xfrm>
            <a:off x="734518" y="959369"/>
            <a:ext cx="3957403" cy="6505731"/>
          </a:xfrm>
          <a:prstGeom prst="rect">
            <a:avLst/>
          </a:prstGeom>
          <a:blipFill>
            <a:blip r:embed="rId8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8" name="bk object 18"/>
          <p:cNvSpPr/>
          <p:nvPr/>
        </p:nvSpPr>
        <p:spPr>
          <a:xfrm>
            <a:off x="4182255" y="2683239"/>
            <a:ext cx="1334124" cy="3912433"/>
          </a:xfrm>
          <a:prstGeom prst="rect">
            <a:avLst/>
          </a:prstGeom>
          <a:blipFill>
            <a:blip r:embed="rId9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19" name="bk object 19"/>
          <p:cNvSpPr/>
          <p:nvPr/>
        </p:nvSpPr>
        <p:spPr>
          <a:xfrm>
            <a:off x="2923081" y="6850505"/>
            <a:ext cx="4377127" cy="3297835"/>
          </a:xfrm>
          <a:prstGeom prst="rect">
            <a:avLst/>
          </a:prstGeom>
          <a:blipFill>
            <a:blip r:embed="rId10" cstate="print"/>
            <a:stretch>
              <a:fillRect/>
            </a:stretch>
          </a:blip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0" name="bk object 20"/>
          <p:cNvSpPr/>
          <p:nvPr/>
        </p:nvSpPr>
        <p:spPr>
          <a:xfrm>
            <a:off x="0" y="4109715"/>
            <a:ext cx="554990" cy="0"/>
          </a:xfrm>
          <a:custGeom>
            <a:avLst/>
            <a:gdLst/>
            <a:ahLst/>
            <a:cxnLst/>
            <a:rect l="l" t="t" r="r" b="b"/>
            <a:pathLst>
              <a:path w="554990">
                <a:moveTo>
                  <a:pt x="0" y="0"/>
                </a:moveTo>
                <a:lnTo>
                  <a:pt x="554454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1" name="bk object 21"/>
          <p:cNvSpPr/>
          <p:nvPr/>
        </p:nvSpPr>
        <p:spPr>
          <a:xfrm>
            <a:off x="0" y="4428152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365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2" name="bk object 22"/>
          <p:cNvSpPr/>
          <p:nvPr/>
        </p:nvSpPr>
        <p:spPr>
          <a:xfrm>
            <a:off x="322182" y="4420660"/>
            <a:ext cx="0" cy="472440"/>
          </a:xfrm>
          <a:custGeom>
            <a:avLst/>
            <a:gdLst/>
            <a:ahLst/>
            <a:cxnLst/>
            <a:rect l="l" t="t" r="r" b="b"/>
            <a:pathLst>
              <a:path h="472439">
                <a:moveTo>
                  <a:pt x="0" y="472036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3" name="bk object 23"/>
          <p:cNvSpPr/>
          <p:nvPr/>
        </p:nvSpPr>
        <p:spPr>
          <a:xfrm>
            <a:off x="1266253" y="4499333"/>
            <a:ext cx="629920" cy="0"/>
          </a:xfrm>
          <a:custGeom>
            <a:avLst/>
            <a:gdLst/>
            <a:ahLst/>
            <a:cxnLst/>
            <a:rect l="l" t="t" r="r" b="b"/>
            <a:pathLst>
              <a:path w="629919">
                <a:moveTo>
                  <a:pt x="0" y="0"/>
                </a:moveTo>
                <a:lnTo>
                  <a:pt x="629380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4" name="bk object 24"/>
          <p:cNvSpPr/>
          <p:nvPr/>
        </p:nvSpPr>
        <p:spPr>
          <a:xfrm>
            <a:off x="322182" y="4888950"/>
            <a:ext cx="427355" cy="0"/>
          </a:xfrm>
          <a:custGeom>
            <a:avLst/>
            <a:gdLst/>
            <a:ahLst/>
            <a:cxnLst/>
            <a:rect l="l" t="t" r="r" b="b"/>
            <a:pathLst>
              <a:path w="427355">
                <a:moveTo>
                  <a:pt x="0" y="0"/>
                </a:moveTo>
                <a:lnTo>
                  <a:pt x="427079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5" name="bk object 25"/>
          <p:cNvSpPr/>
          <p:nvPr/>
        </p:nvSpPr>
        <p:spPr>
          <a:xfrm>
            <a:off x="3611444" y="565694"/>
            <a:ext cx="847090" cy="0"/>
          </a:xfrm>
          <a:custGeom>
            <a:avLst/>
            <a:gdLst/>
            <a:ahLst/>
            <a:cxnLst/>
            <a:rect l="l" t="t" r="r" b="b"/>
            <a:pathLst>
              <a:path w="847089">
                <a:moveTo>
                  <a:pt x="0" y="0"/>
                </a:moveTo>
                <a:lnTo>
                  <a:pt x="846665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6" name="bk object 26"/>
          <p:cNvSpPr/>
          <p:nvPr/>
        </p:nvSpPr>
        <p:spPr>
          <a:xfrm>
            <a:off x="3615190" y="561948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434573"/>
                </a:moveTo>
                <a:lnTo>
                  <a:pt x="0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7" name="bk object 27"/>
          <p:cNvSpPr/>
          <p:nvPr/>
        </p:nvSpPr>
        <p:spPr>
          <a:xfrm>
            <a:off x="4458110" y="561948"/>
            <a:ext cx="0" cy="434975"/>
          </a:xfrm>
          <a:custGeom>
            <a:avLst/>
            <a:gdLst/>
            <a:ahLst/>
            <a:cxnLst/>
            <a:rect l="l" t="t" r="r" b="b"/>
            <a:pathLst>
              <a:path h="434975">
                <a:moveTo>
                  <a:pt x="0" y="434573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8" name="bk object 28"/>
          <p:cNvSpPr/>
          <p:nvPr/>
        </p:nvSpPr>
        <p:spPr>
          <a:xfrm>
            <a:off x="1592182" y="1873161"/>
            <a:ext cx="0" cy="561975"/>
          </a:xfrm>
          <a:custGeom>
            <a:avLst/>
            <a:gdLst/>
            <a:ahLst/>
            <a:cxnLst/>
            <a:rect l="l" t="t" r="r" b="b"/>
            <a:pathLst>
              <a:path h="561975">
                <a:moveTo>
                  <a:pt x="0" y="561948"/>
                </a:moveTo>
                <a:lnTo>
                  <a:pt x="0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9" name="bk object 29"/>
          <p:cNvSpPr/>
          <p:nvPr/>
        </p:nvSpPr>
        <p:spPr>
          <a:xfrm>
            <a:off x="2157874" y="7294088"/>
            <a:ext cx="607060" cy="0"/>
          </a:xfrm>
          <a:custGeom>
            <a:avLst/>
            <a:gdLst/>
            <a:ahLst/>
            <a:cxnLst/>
            <a:rect l="l" t="t" r="r" b="b"/>
            <a:pathLst>
              <a:path w="607060">
                <a:moveTo>
                  <a:pt x="0" y="0"/>
                </a:moveTo>
                <a:lnTo>
                  <a:pt x="606902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0" name="bk object 30"/>
          <p:cNvSpPr/>
          <p:nvPr/>
        </p:nvSpPr>
        <p:spPr>
          <a:xfrm>
            <a:off x="2547491" y="8706452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364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1" name="bk object 31"/>
          <p:cNvSpPr/>
          <p:nvPr/>
        </p:nvSpPr>
        <p:spPr>
          <a:xfrm>
            <a:off x="2547491" y="8919992"/>
            <a:ext cx="644525" cy="0"/>
          </a:xfrm>
          <a:custGeom>
            <a:avLst/>
            <a:gdLst/>
            <a:ahLst/>
            <a:cxnLst/>
            <a:rect l="l" t="t" r="r" b="b"/>
            <a:pathLst>
              <a:path w="644525">
                <a:moveTo>
                  <a:pt x="0" y="0"/>
                </a:moveTo>
                <a:lnTo>
                  <a:pt x="644364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2" name="bk object 32"/>
          <p:cNvSpPr/>
          <p:nvPr/>
        </p:nvSpPr>
        <p:spPr>
          <a:xfrm>
            <a:off x="2472565" y="9133533"/>
            <a:ext cx="861694" cy="0"/>
          </a:xfrm>
          <a:custGeom>
            <a:avLst/>
            <a:gdLst/>
            <a:ahLst/>
            <a:cxnLst/>
            <a:rect l="l" t="t" r="r" b="b"/>
            <a:pathLst>
              <a:path w="861695">
                <a:moveTo>
                  <a:pt x="0" y="0"/>
                </a:moveTo>
                <a:lnTo>
                  <a:pt x="861651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3" name="bk object 33"/>
          <p:cNvSpPr/>
          <p:nvPr/>
        </p:nvSpPr>
        <p:spPr>
          <a:xfrm>
            <a:off x="3678877" y="9275893"/>
            <a:ext cx="689610" cy="0"/>
          </a:xfrm>
          <a:custGeom>
            <a:avLst/>
            <a:gdLst/>
            <a:ahLst/>
            <a:cxnLst/>
            <a:rect l="l" t="t" r="r" b="b"/>
            <a:pathLst>
              <a:path w="689610">
                <a:moveTo>
                  <a:pt x="0" y="0"/>
                </a:moveTo>
                <a:lnTo>
                  <a:pt x="689321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4" name="bk object 34"/>
          <p:cNvSpPr/>
          <p:nvPr/>
        </p:nvSpPr>
        <p:spPr>
          <a:xfrm>
            <a:off x="2472565" y="9414507"/>
            <a:ext cx="861694" cy="0"/>
          </a:xfrm>
          <a:custGeom>
            <a:avLst/>
            <a:gdLst/>
            <a:ahLst/>
            <a:cxnLst/>
            <a:rect l="l" t="t" r="r" b="b"/>
            <a:pathLst>
              <a:path w="861695">
                <a:moveTo>
                  <a:pt x="0" y="0"/>
                </a:moveTo>
                <a:lnTo>
                  <a:pt x="861651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5" name="bk object 35"/>
          <p:cNvSpPr/>
          <p:nvPr/>
        </p:nvSpPr>
        <p:spPr>
          <a:xfrm>
            <a:off x="2903391" y="9410761"/>
            <a:ext cx="0" cy="577215"/>
          </a:xfrm>
          <a:custGeom>
            <a:avLst/>
            <a:gdLst/>
            <a:ahLst/>
            <a:cxnLst/>
            <a:rect l="l" t="t" r="r" b="b"/>
            <a:pathLst>
              <a:path h="577215">
                <a:moveTo>
                  <a:pt x="0" y="576933"/>
                </a:moveTo>
                <a:lnTo>
                  <a:pt x="0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6" name="bk object 36"/>
          <p:cNvSpPr/>
          <p:nvPr/>
        </p:nvSpPr>
        <p:spPr>
          <a:xfrm>
            <a:off x="3678877" y="9556868"/>
            <a:ext cx="652145" cy="0"/>
          </a:xfrm>
          <a:custGeom>
            <a:avLst/>
            <a:gdLst/>
            <a:ahLst/>
            <a:cxnLst/>
            <a:rect l="l" t="t" r="r" b="b"/>
            <a:pathLst>
              <a:path w="652145">
                <a:moveTo>
                  <a:pt x="0" y="0"/>
                </a:moveTo>
                <a:lnTo>
                  <a:pt x="651857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7" name="bk object 37"/>
          <p:cNvSpPr/>
          <p:nvPr/>
        </p:nvSpPr>
        <p:spPr>
          <a:xfrm>
            <a:off x="2899644" y="9983948"/>
            <a:ext cx="1348740" cy="0"/>
          </a:xfrm>
          <a:custGeom>
            <a:avLst/>
            <a:gdLst/>
            <a:ahLst/>
            <a:cxnLst/>
            <a:rect l="l" t="t" r="r" b="b"/>
            <a:pathLst>
              <a:path w="1348739">
                <a:moveTo>
                  <a:pt x="0" y="0"/>
                </a:moveTo>
                <a:lnTo>
                  <a:pt x="1348672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8" name="bk object 38"/>
          <p:cNvSpPr/>
          <p:nvPr/>
        </p:nvSpPr>
        <p:spPr>
          <a:xfrm>
            <a:off x="4675397" y="2094194"/>
            <a:ext cx="1049020" cy="0"/>
          </a:xfrm>
          <a:custGeom>
            <a:avLst/>
            <a:gdLst/>
            <a:ahLst/>
            <a:cxnLst/>
            <a:rect l="l" t="t" r="r" b="b"/>
            <a:pathLst>
              <a:path w="1049020">
                <a:moveTo>
                  <a:pt x="0" y="0"/>
                </a:moveTo>
                <a:lnTo>
                  <a:pt x="1048966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39" name="bk object 39"/>
          <p:cNvSpPr/>
          <p:nvPr/>
        </p:nvSpPr>
        <p:spPr>
          <a:xfrm>
            <a:off x="4675397" y="1876907"/>
            <a:ext cx="2825115" cy="0"/>
          </a:xfrm>
          <a:custGeom>
            <a:avLst/>
            <a:gdLst/>
            <a:ahLst/>
            <a:cxnLst/>
            <a:rect l="l" t="t" r="r" b="b"/>
            <a:pathLst>
              <a:path w="2825115">
                <a:moveTo>
                  <a:pt x="0" y="0"/>
                </a:moveTo>
                <a:lnTo>
                  <a:pt x="2824718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0" name="bk object 40"/>
          <p:cNvSpPr/>
          <p:nvPr/>
        </p:nvSpPr>
        <p:spPr>
          <a:xfrm>
            <a:off x="5716870" y="2090448"/>
            <a:ext cx="0" cy="5424805"/>
          </a:xfrm>
          <a:custGeom>
            <a:avLst/>
            <a:gdLst/>
            <a:ahLst/>
            <a:cxnLst/>
            <a:rect l="l" t="t" r="r" b="b"/>
            <a:pathLst>
              <a:path h="5424805">
                <a:moveTo>
                  <a:pt x="0" y="5424674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1" name="bk object 41"/>
          <p:cNvSpPr/>
          <p:nvPr/>
        </p:nvSpPr>
        <p:spPr>
          <a:xfrm>
            <a:off x="7200410" y="1978058"/>
            <a:ext cx="0" cy="5147945"/>
          </a:xfrm>
          <a:custGeom>
            <a:avLst/>
            <a:gdLst/>
            <a:ahLst/>
            <a:cxnLst/>
            <a:rect l="l" t="t" r="r" b="b"/>
            <a:pathLst>
              <a:path h="5147945">
                <a:moveTo>
                  <a:pt x="0" y="5147447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2" name="bk object 42"/>
          <p:cNvSpPr/>
          <p:nvPr/>
        </p:nvSpPr>
        <p:spPr>
          <a:xfrm>
            <a:off x="7500115" y="1873161"/>
            <a:ext cx="0" cy="8114665"/>
          </a:xfrm>
          <a:custGeom>
            <a:avLst/>
            <a:gdLst/>
            <a:ahLst/>
            <a:cxnLst/>
            <a:rect l="l" t="t" r="r" b="b"/>
            <a:pathLst>
              <a:path h="8114665">
                <a:moveTo>
                  <a:pt x="0" y="8114532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3" name="bk object 43"/>
          <p:cNvSpPr/>
          <p:nvPr/>
        </p:nvSpPr>
        <p:spPr>
          <a:xfrm>
            <a:off x="4675397" y="1985551"/>
            <a:ext cx="2533015" cy="0"/>
          </a:xfrm>
          <a:custGeom>
            <a:avLst/>
            <a:gdLst/>
            <a:ahLst/>
            <a:cxnLst/>
            <a:rect l="l" t="t" r="r" b="b"/>
            <a:pathLst>
              <a:path w="2533015">
                <a:moveTo>
                  <a:pt x="0" y="0"/>
                </a:moveTo>
                <a:lnTo>
                  <a:pt x="2532505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4" name="bk object 44"/>
          <p:cNvSpPr/>
          <p:nvPr/>
        </p:nvSpPr>
        <p:spPr>
          <a:xfrm>
            <a:off x="3926133" y="2262778"/>
            <a:ext cx="0" cy="2345690"/>
          </a:xfrm>
          <a:custGeom>
            <a:avLst/>
            <a:gdLst/>
            <a:ahLst/>
            <a:cxnLst/>
            <a:rect l="l" t="t" r="r" b="b"/>
            <a:pathLst>
              <a:path h="2345690">
                <a:moveTo>
                  <a:pt x="0" y="2345198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5" name="bk object 45"/>
          <p:cNvSpPr/>
          <p:nvPr/>
        </p:nvSpPr>
        <p:spPr>
          <a:xfrm>
            <a:off x="4162151" y="2217822"/>
            <a:ext cx="0" cy="3237230"/>
          </a:xfrm>
          <a:custGeom>
            <a:avLst/>
            <a:gdLst/>
            <a:ahLst/>
            <a:cxnLst/>
            <a:rect l="l" t="t" r="r" b="b"/>
            <a:pathLst>
              <a:path h="3237229">
                <a:moveTo>
                  <a:pt x="0" y="3236822"/>
                </a:moveTo>
                <a:lnTo>
                  <a:pt x="0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6" name="bk object 46"/>
          <p:cNvSpPr/>
          <p:nvPr/>
        </p:nvSpPr>
        <p:spPr>
          <a:xfrm>
            <a:off x="4293273" y="2262778"/>
            <a:ext cx="0" cy="3806825"/>
          </a:xfrm>
          <a:custGeom>
            <a:avLst/>
            <a:gdLst/>
            <a:ahLst/>
            <a:cxnLst/>
            <a:rect l="l" t="t" r="r" b="b"/>
            <a:pathLst>
              <a:path h="3806825">
                <a:moveTo>
                  <a:pt x="0" y="3806263"/>
                </a:moveTo>
                <a:lnTo>
                  <a:pt x="0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7" name="bk object 47"/>
          <p:cNvSpPr/>
          <p:nvPr/>
        </p:nvSpPr>
        <p:spPr>
          <a:xfrm>
            <a:off x="3633921" y="2408885"/>
            <a:ext cx="1251585" cy="0"/>
          </a:xfrm>
          <a:custGeom>
            <a:avLst/>
            <a:gdLst/>
            <a:ahLst/>
            <a:cxnLst/>
            <a:rect l="l" t="t" r="r" b="b"/>
            <a:pathLst>
              <a:path w="1251585">
                <a:moveTo>
                  <a:pt x="0" y="0"/>
                </a:moveTo>
                <a:lnTo>
                  <a:pt x="1251267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8" name="bk object 48"/>
          <p:cNvSpPr/>
          <p:nvPr/>
        </p:nvSpPr>
        <p:spPr>
          <a:xfrm>
            <a:off x="3941119" y="6657214"/>
            <a:ext cx="734695" cy="0"/>
          </a:xfrm>
          <a:custGeom>
            <a:avLst/>
            <a:gdLst/>
            <a:ahLst/>
            <a:cxnLst/>
            <a:rect l="l" t="t" r="r" b="b"/>
            <a:pathLst>
              <a:path w="734695">
                <a:moveTo>
                  <a:pt x="0" y="0"/>
                </a:moveTo>
                <a:lnTo>
                  <a:pt x="734277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49" name="bk object 49"/>
          <p:cNvSpPr/>
          <p:nvPr/>
        </p:nvSpPr>
        <p:spPr>
          <a:xfrm>
            <a:off x="4671650" y="6653468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4">
                <a:moveTo>
                  <a:pt x="0" y="502006"/>
                </a:moveTo>
                <a:lnTo>
                  <a:pt x="0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0" name="bk object 50"/>
          <p:cNvSpPr/>
          <p:nvPr/>
        </p:nvSpPr>
        <p:spPr>
          <a:xfrm>
            <a:off x="4667904" y="6867007"/>
            <a:ext cx="847090" cy="0"/>
          </a:xfrm>
          <a:custGeom>
            <a:avLst/>
            <a:gdLst/>
            <a:ahLst/>
            <a:cxnLst/>
            <a:rect l="l" t="t" r="r" b="b"/>
            <a:pathLst>
              <a:path w="847089">
                <a:moveTo>
                  <a:pt x="0" y="0"/>
                </a:moveTo>
                <a:lnTo>
                  <a:pt x="846665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1" name="bk object 51"/>
          <p:cNvSpPr/>
          <p:nvPr/>
        </p:nvSpPr>
        <p:spPr>
          <a:xfrm>
            <a:off x="4667904" y="7151729"/>
            <a:ext cx="419734" cy="0"/>
          </a:xfrm>
          <a:custGeom>
            <a:avLst/>
            <a:gdLst/>
            <a:ahLst/>
            <a:cxnLst/>
            <a:rect l="l" t="t" r="r" b="b"/>
            <a:pathLst>
              <a:path w="419735">
                <a:moveTo>
                  <a:pt x="0" y="0"/>
                </a:moveTo>
                <a:lnTo>
                  <a:pt x="419586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2" name="bk object 52"/>
          <p:cNvSpPr/>
          <p:nvPr/>
        </p:nvSpPr>
        <p:spPr>
          <a:xfrm>
            <a:off x="5499585" y="6301313"/>
            <a:ext cx="1011555" cy="0"/>
          </a:xfrm>
          <a:custGeom>
            <a:avLst/>
            <a:gdLst/>
            <a:ahLst/>
            <a:cxnLst/>
            <a:rect l="l" t="t" r="r" b="b"/>
            <a:pathLst>
              <a:path w="1011554">
                <a:moveTo>
                  <a:pt x="0" y="0"/>
                </a:moveTo>
                <a:lnTo>
                  <a:pt x="1011504" y="0"/>
                </a:lnTo>
              </a:path>
            </a:pathLst>
          </a:custGeom>
          <a:ln w="14985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3" name="bk object 53"/>
          <p:cNvSpPr/>
          <p:nvPr/>
        </p:nvSpPr>
        <p:spPr>
          <a:xfrm>
            <a:off x="6507343" y="6301313"/>
            <a:ext cx="0" cy="502284"/>
          </a:xfrm>
          <a:custGeom>
            <a:avLst/>
            <a:gdLst/>
            <a:ahLst/>
            <a:cxnLst/>
            <a:rect l="l" t="t" r="r" b="b"/>
            <a:pathLst>
              <a:path h="502284">
                <a:moveTo>
                  <a:pt x="0" y="502008"/>
                </a:moveTo>
                <a:lnTo>
                  <a:pt x="0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4" name="bk object 54"/>
          <p:cNvSpPr/>
          <p:nvPr/>
        </p:nvSpPr>
        <p:spPr>
          <a:xfrm>
            <a:off x="6158936" y="6799574"/>
            <a:ext cx="704850" cy="0"/>
          </a:xfrm>
          <a:custGeom>
            <a:avLst/>
            <a:gdLst/>
            <a:ahLst/>
            <a:cxnLst/>
            <a:rect l="l" t="t" r="r" b="b"/>
            <a:pathLst>
              <a:path w="704850">
                <a:moveTo>
                  <a:pt x="0" y="0"/>
                </a:moveTo>
                <a:lnTo>
                  <a:pt x="704306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55" name="bk object 55"/>
          <p:cNvSpPr/>
          <p:nvPr/>
        </p:nvSpPr>
        <p:spPr>
          <a:xfrm>
            <a:off x="5499585" y="9983948"/>
            <a:ext cx="2000885" cy="0"/>
          </a:xfrm>
          <a:custGeom>
            <a:avLst/>
            <a:gdLst/>
            <a:ahLst/>
            <a:cxnLst/>
            <a:rect l="l" t="t" r="r" b="b"/>
            <a:pathLst>
              <a:path w="2000884">
                <a:moveTo>
                  <a:pt x="0" y="0"/>
                </a:moveTo>
                <a:lnTo>
                  <a:pt x="2000530" y="0"/>
                </a:lnTo>
              </a:path>
            </a:pathLst>
          </a:custGeom>
          <a:ln w="7492">
            <a:solidFill>
              <a:srgbClr val="000000"/>
            </a:solidFill>
          </a:ln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378142" y="427735"/>
            <a:ext cx="6806564" cy="1710943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378142" y="2459482"/>
            <a:ext cx="6806564" cy="7057644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2571369" y="9944862"/>
            <a:ext cx="2420111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37814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9/21/2025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5445252" y="9944862"/>
            <a:ext cx="1739455" cy="5346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/>
          <p:nvPr/>
        </p:nvSpPr>
        <p:spPr>
          <a:xfrm>
            <a:off x="77211" y="4158446"/>
            <a:ext cx="488950" cy="2260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64769" marR="5080" indent="-52705">
              <a:lnSpc>
                <a:spcPts val="830"/>
              </a:lnSpc>
            </a:pPr>
            <a:r>
              <a:rPr sz="750" spc="-40" dirty="0">
                <a:solidFill>
                  <a:srgbClr val="565656"/>
                </a:solidFill>
                <a:latin typeface="Arial"/>
                <a:cs typeface="Arial"/>
              </a:rPr>
              <a:t>Mostrar </a:t>
            </a:r>
            <a:r>
              <a:rPr sz="750" spc="-70" dirty="0">
                <a:solidFill>
                  <a:srgbClr val="565656"/>
                </a:solidFill>
                <a:latin typeface="Arial"/>
                <a:cs typeface="Arial"/>
              </a:rPr>
              <a:t>l</a:t>
            </a:r>
            <a:r>
              <a:rPr sz="750" spc="-35" dirty="0">
                <a:solidFill>
                  <a:srgbClr val="565656"/>
                </a:solidFill>
                <a:latin typeface="Arial"/>
                <a:cs typeface="Arial"/>
              </a:rPr>
              <a:t>ista</a:t>
            </a:r>
            <a:r>
              <a:rPr sz="750" spc="-25" dirty="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sz="750" spc="-50" dirty="0">
                <a:solidFill>
                  <a:srgbClr val="6E6E6E"/>
                </a:solidFill>
                <a:latin typeface="Arial"/>
                <a:cs typeface="Arial"/>
              </a:rPr>
              <a:t>mensajes</a:t>
            </a:r>
            <a:endParaRPr sz="750">
              <a:latin typeface="Arial"/>
              <a:cs typeface="Arial"/>
            </a:endParaRPr>
          </a:p>
        </p:txBody>
      </p:sp>
      <p:sp>
        <p:nvSpPr>
          <p:cNvPr id="3" name="object 3"/>
          <p:cNvSpPr txBox="1"/>
          <p:nvPr/>
        </p:nvSpPr>
        <p:spPr>
          <a:xfrm>
            <a:off x="1291015" y="4201054"/>
            <a:ext cx="595630" cy="220979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1430" algn="ctr">
              <a:lnSpc>
                <a:spcPts val="810"/>
              </a:lnSpc>
            </a:pPr>
            <a:r>
              <a:rPr sz="700" b="1" spc="-55" dirty="0">
                <a:solidFill>
                  <a:srgbClr val="565656"/>
                </a:solidFill>
                <a:latin typeface="Arial"/>
                <a:cs typeface="Arial"/>
              </a:rPr>
              <a:t>mostr</a:t>
            </a:r>
            <a:r>
              <a:rPr sz="700" b="1" spc="-80" dirty="0">
                <a:solidFill>
                  <a:srgbClr val="565656"/>
                </a:solidFill>
                <a:latin typeface="Arial"/>
                <a:cs typeface="Arial"/>
              </a:rPr>
              <a:t>a</a:t>
            </a:r>
            <a:r>
              <a:rPr sz="700" b="1" spc="60" dirty="0">
                <a:solidFill>
                  <a:srgbClr val="3A3A3A"/>
                </a:solidFill>
                <a:latin typeface="Arial"/>
                <a:cs typeface="Arial"/>
              </a:rPr>
              <a:t>r</a:t>
            </a:r>
            <a:endParaRPr sz="700">
              <a:latin typeface="Arial"/>
              <a:cs typeface="Arial"/>
            </a:endParaRPr>
          </a:p>
          <a:p>
            <a:pPr algn="ctr">
              <a:lnSpc>
                <a:spcPts val="869"/>
              </a:lnSpc>
            </a:pPr>
            <a:r>
              <a:rPr sz="750" spc="-40" dirty="0">
                <a:solidFill>
                  <a:srgbClr val="6E6E6E"/>
                </a:solidFill>
                <a:latin typeface="Arial"/>
                <a:cs typeface="Arial"/>
              </a:rPr>
              <a:t>"carpeta</a:t>
            </a:r>
            <a:r>
              <a:rPr sz="750" spc="-4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750" spc="-35" dirty="0">
                <a:solidFill>
                  <a:srgbClr val="6E6E6E"/>
                </a:solidFill>
                <a:latin typeface="Arial"/>
                <a:cs typeface="Arial"/>
              </a:rPr>
              <a:t>vacia"</a:t>
            </a:r>
            <a:endParaRPr sz="750">
              <a:latin typeface="Arial"/>
              <a:cs typeface="Arial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3615190" y="565694"/>
            <a:ext cx="843280" cy="4311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3655">
              <a:lnSpc>
                <a:spcPct val="100000"/>
              </a:lnSpc>
            </a:pPr>
            <a:r>
              <a:rPr sz="700" b="1" spc="-45" dirty="0">
                <a:solidFill>
                  <a:srgbClr val="565656"/>
                </a:solidFill>
                <a:latin typeface="Arial"/>
                <a:cs typeface="Arial"/>
              </a:rPr>
              <a:t>usuario</a:t>
            </a:r>
            <a:r>
              <a:rPr sz="700" b="1" spc="-25" dirty="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sz="700" b="1" spc="-85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700" b="1" spc="-25" dirty="0">
                <a:solidFill>
                  <a:srgbClr val="6E6E6E"/>
                </a:solidFill>
                <a:latin typeface="Arial"/>
                <a:cs typeface="Arial"/>
              </a:rPr>
              <a:t>nic</a:t>
            </a:r>
            <a:r>
              <a:rPr sz="700" b="1" spc="-85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700" b="1" spc="5" dirty="0">
                <a:solidFill>
                  <a:srgbClr val="6E6E6E"/>
                </a:solidFill>
                <a:latin typeface="Arial"/>
                <a:cs typeface="Arial"/>
              </a:rPr>
              <a:t>a</a:t>
            </a:r>
            <a:r>
              <a:rPr sz="700" b="1" spc="-6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700" b="1" spc="-50" dirty="0">
                <a:solidFill>
                  <a:srgbClr val="6E6E6E"/>
                </a:solidFill>
                <a:latin typeface="Arial"/>
                <a:cs typeface="Arial"/>
              </a:rPr>
              <a:t>sesion</a:t>
            </a:r>
            <a:endParaRPr sz="700">
              <a:latin typeface="Arial"/>
              <a:cs typeface="Arial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3433905" y="4690424"/>
            <a:ext cx="640080" cy="23304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02235" marR="5080" indent="-90170">
              <a:lnSpc>
                <a:spcPts val="880"/>
              </a:lnSpc>
            </a:pPr>
            <a:r>
              <a:rPr sz="750" spc="-30" dirty="0">
                <a:solidFill>
                  <a:srgbClr val="6E6E6E"/>
                </a:solidFill>
                <a:latin typeface="Arial"/>
                <a:cs typeface="Arial"/>
              </a:rPr>
              <a:t>Error</a:t>
            </a:r>
            <a:r>
              <a:rPr sz="750" spc="-11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750" spc="-70" dirty="0">
                <a:solidFill>
                  <a:srgbClr val="6E6E6E"/>
                </a:solidFill>
                <a:latin typeface="Arial"/>
                <a:cs typeface="Arial"/>
              </a:rPr>
              <a:t>cafJ</a:t>
            </a:r>
            <a:r>
              <a:rPr sz="750" spc="-45" dirty="0">
                <a:solidFill>
                  <a:srgbClr val="6E6E6E"/>
                </a:solidFill>
                <a:latin typeface="Arial"/>
                <a:cs typeface="Arial"/>
              </a:rPr>
              <a:t>)</a:t>
            </a:r>
            <a:r>
              <a:rPr sz="750" spc="-70" dirty="0">
                <a:solidFill>
                  <a:srgbClr val="6E6E6E"/>
                </a:solidFill>
                <a:latin typeface="Arial"/>
                <a:cs typeface="Arial"/>
              </a:rPr>
              <a:t>eta</a:t>
            </a:r>
            <a:r>
              <a:rPr sz="750" spc="-35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750" spc="-5" dirty="0">
                <a:solidFill>
                  <a:srgbClr val="565656"/>
                </a:solidFill>
                <a:latin typeface="Arial"/>
                <a:cs typeface="Arial"/>
              </a:rPr>
              <a:t>no </a:t>
            </a:r>
            <a:r>
              <a:rPr sz="750" spc="-40" dirty="0">
                <a:solidFill>
                  <a:srgbClr val="565656"/>
                </a:solidFill>
                <a:latin typeface="Arial"/>
                <a:cs typeface="Arial"/>
              </a:rPr>
              <a:t>enco</a:t>
            </a:r>
            <a:r>
              <a:rPr sz="750" spc="-75" dirty="0">
                <a:solidFill>
                  <a:srgbClr val="565656"/>
                </a:solidFill>
                <a:latin typeface="Arial"/>
                <a:cs typeface="Arial"/>
              </a:rPr>
              <a:t>n</a:t>
            </a:r>
            <a:r>
              <a:rPr sz="750" spc="10" dirty="0">
                <a:solidFill>
                  <a:srgbClr val="838383"/>
                </a:solidFill>
                <a:latin typeface="Arial"/>
                <a:cs typeface="Arial"/>
              </a:rPr>
              <a:t>'</a:t>
            </a:r>
            <a:r>
              <a:rPr sz="750" spc="-60" dirty="0">
                <a:solidFill>
                  <a:srgbClr val="838383"/>
                </a:solidFill>
                <a:latin typeface="Arial"/>
                <a:cs typeface="Arial"/>
              </a:rPr>
              <a:t>r</a:t>
            </a:r>
            <a:r>
              <a:rPr sz="750" spc="-35" dirty="0">
                <a:solidFill>
                  <a:srgbClr val="565656"/>
                </a:solidFill>
                <a:latin typeface="Arial"/>
                <a:cs typeface="Arial"/>
              </a:rPr>
              <a:t>ada</a:t>
            </a:r>
            <a:endParaRPr sz="750">
              <a:latin typeface="Arial"/>
              <a:cs typeface="Arial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167653" y="7088070"/>
            <a:ext cx="59182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40" dirty="0">
                <a:solidFill>
                  <a:srgbClr val="565656"/>
                </a:solidFill>
                <a:latin typeface="Arial"/>
                <a:cs typeface="Arial"/>
              </a:rPr>
              <a:t>Error </a:t>
            </a:r>
            <a:r>
              <a:rPr sz="750" spc="-35" dirty="0">
                <a:solidFill>
                  <a:srgbClr val="565656"/>
                </a:solidFill>
                <a:latin typeface="Arial"/>
                <a:cs typeface="Arial"/>
              </a:rPr>
              <a:t>se</a:t>
            </a:r>
            <a:r>
              <a:rPr sz="750" spc="-75" dirty="0">
                <a:solidFill>
                  <a:srgbClr val="565656"/>
                </a:solidFill>
                <a:latin typeface="Arial"/>
                <a:cs typeface="Arial"/>
              </a:rPr>
              <a:t>l</a:t>
            </a:r>
            <a:r>
              <a:rPr sz="750" spc="-70" dirty="0">
                <a:solidFill>
                  <a:srgbClr val="3A3A3A"/>
                </a:solidFill>
                <a:latin typeface="Arial"/>
                <a:cs typeface="Arial"/>
              </a:rPr>
              <a:t>e</a:t>
            </a:r>
            <a:r>
              <a:rPr sz="750" spc="-25" dirty="0">
                <a:solidFill>
                  <a:srgbClr val="6E6E6E"/>
                </a:solidFill>
                <a:latin typeface="Arial"/>
                <a:cs typeface="Arial"/>
              </a:rPr>
              <a:t>cción</a:t>
            </a:r>
            <a:endParaRPr sz="750">
              <a:latin typeface="Arial"/>
              <a:cs typeface="Arial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3216620" y="7515150"/>
            <a:ext cx="93408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135" dirty="0">
                <a:solidFill>
                  <a:srgbClr val="838383"/>
                </a:solidFill>
                <a:latin typeface="Arial"/>
                <a:cs typeface="Arial"/>
              </a:rPr>
              <a:t>U</a:t>
            </a:r>
            <a:r>
              <a:rPr sz="750" spc="-25" dirty="0">
                <a:solidFill>
                  <a:srgbClr val="565656"/>
                </a:solidFill>
                <a:latin typeface="Arial"/>
                <a:cs typeface="Arial"/>
              </a:rPr>
              <a:t>suari</a:t>
            </a:r>
            <a:r>
              <a:rPr sz="750" spc="-45" dirty="0">
                <a:solidFill>
                  <a:srgbClr val="565656"/>
                </a:solidFill>
                <a:latin typeface="Arial"/>
                <a:cs typeface="Arial"/>
              </a:rPr>
              <a:t>o</a:t>
            </a:r>
            <a:r>
              <a:rPr sz="750" spc="-95" dirty="0">
                <a:solidFill>
                  <a:srgbClr val="AAAAAA"/>
                </a:solidFill>
                <a:latin typeface="Arial"/>
                <a:cs typeface="Arial"/>
              </a:rPr>
              <a:t>.</a:t>
            </a:r>
            <a:r>
              <a:rPr sz="750" spc="-15" dirty="0">
                <a:solidFill>
                  <a:srgbClr val="6E6E6E"/>
                </a:solidFill>
                <a:latin typeface="Arial"/>
                <a:cs typeface="Arial"/>
              </a:rPr>
              <a:t>recib</a:t>
            </a:r>
            <a:r>
              <a:rPr sz="750" spc="-8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750" spc="-50" dirty="0">
                <a:solidFill>
                  <a:srgbClr val="6E6E6E"/>
                </a:solidFill>
                <a:latin typeface="Arial"/>
                <a:cs typeface="Arial"/>
              </a:rPr>
              <a:t>r_mensaje</a:t>
            </a:r>
            <a:endParaRPr sz="750">
              <a:latin typeface="Arial"/>
              <a:cs typeface="Arial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2647181" y="8751437"/>
            <a:ext cx="51308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5" dirty="0">
                <a:solidFill>
                  <a:srgbClr val="6E6E6E"/>
                </a:solidFill>
                <a:latin typeface="Arial"/>
                <a:cs typeface="Arial"/>
              </a:rPr>
              <a:t>Ap</a:t>
            </a:r>
            <a:r>
              <a:rPr sz="750" dirty="0">
                <a:solidFill>
                  <a:srgbClr val="6E6E6E"/>
                </a:solidFill>
                <a:latin typeface="Arial"/>
                <a:cs typeface="Arial"/>
              </a:rPr>
              <a:t>l</a:t>
            </a:r>
            <a:r>
              <a:rPr sz="750" spc="-70" dirty="0">
                <a:solidFill>
                  <a:srgbClr val="6E6E6E"/>
                </a:solidFill>
                <a:latin typeface="Arial"/>
                <a:cs typeface="Arial"/>
              </a:rPr>
              <a:t>i</a:t>
            </a:r>
            <a:r>
              <a:rPr sz="750" spc="-35" dirty="0">
                <a:solidFill>
                  <a:srgbClr val="6E6E6E"/>
                </a:solidFill>
                <a:latin typeface="Arial"/>
                <a:cs typeface="Arial"/>
              </a:rPr>
              <a:t>car</a:t>
            </a:r>
            <a:r>
              <a:rPr sz="750" spc="-3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750" spc="-35" dirty="0">
                <a:solidFill>
                  <a:srgbClr val="6E6E6E"/>
                </a:solidFill>
                <a:latin typeface="Arial"/>
                <a:cs typeface="Arial"/>
              </a:rPr>
              <a:t>filtros</a:t>
            </a:r>
            <a:endParaRPr sz="750">
              <a:latin typeface="Arial"/>
              <a:cs typeface="Arial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489836" y="9193696"/>
            <a:ext cx="829944" cy="1397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40" dirty="0">
                <a:solidFill>
                  <a:srgbClr val="565656"/>
                </a:solidFill>
                <a:latin typeface="Arial"/>
                <a:cs typeface="Arial"/>
              </a:rPr>
              <a:t>Mover </a:t>
            </a:r>
            <a:r>
              <a:rPr sz="900" spc="-25" dirty="0">
                <a:solidFill>
                  <a:srgbClr val="6E6E6E"/>
                </a:solidFill>
                <a:latin typeface="Times New Roman"/>
                <a:cs typeface="Times New Roman"/>
              </a:rPr>
              <a:t>a</a:t>
            </a:r>
            <a:r>
              <a:rPr sz="900" spc="-75" dirty="0">
                <a:solidFill>
                  <a:srgbClr val="6E6E6E"/>
                </a:solidFill>
                <a:latin typeface="Times New Roman"/>
                <a:cs typeface="Times New Roman"/>
              </a:rPr>
              <a:t> </a:t>
            </a:r>
            <a:r>
              <a:rPr sz="750" spc="-40" dirty="0">
                <a:solidFill>
                  <a:srgbClr val="6E6E6E"/>
                </a:solidFill>
                <a:latin typeface="Arial"/>
                <a:cs typeface="Arial"/>
              </a:rPr>
              <a:t>carpeta </a:t>
            </a:r>
            <a:r>
              <a:rPr sz="750" spc="-35" dirty="0">
                <a:solidFill>
                  <a:srgbClr val="6E6E6E"/>
                </a:solidFill>
                <a:latin typeface="Arial"/>
                <a:cs typeface="Arial"/>
              </a:rPr>
              <a:t>f</a:t>
            </a:r>
            <a:r>
              <a:rPr sz="750" spc="-60" dirty="0">
                <a:solidFill>
                  <a:srgbClr val="6E6E6E"/>
                </a:solidFill>
                <a:latin typeface="Arial"/>
                <a:cs typeface="Arial"/>
              </a:rPr>
              <a:t>t</a:t>
            </a:r>
            <a:r>
              <a:rPr sz="750" spc="-70" dirty="0">
                <a:solidFill>
                  <a:srgbClr val="3A3A3A"/>
                </a:solidFill>
                <a:latin typeface="Arial"/>
                <a:cs typeface="Arial"/>
              </a:rPr>
              <a:t>l</a:t>
            </a:r>
            <a:r>
              <a:rPr sz="750" spc="-15" dirty="0">
                <a:solidFill>
                  <a:srgbClr val="6E6E6E"/>
                </a:solidFill>
                <a:latin typeface="Arial"/>
                <a:cs typeface="Arial"/>
              </a:rPr>
              <a:t>tro</a:t>
            </a:r>
            <a:endParaRPr sz="750">
              <a:latin typeface="Arial"/>
              <a:cs typeface="Arial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4662697" y="6945710"/>
            <a:ext cx="819785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50" dirty="0">
                <a:solidFill>
                  <a:srgbClr val="6E6E6E"/>
                </a:solidFill>
                <a:latin typeface="Arial"/>
                <a:cs typeface="Arial"/>
              </a:rPr>
              <a:t>Mensaje</a:t>
            </a:r>
            <a:r>
              <a:rPr sz="750" spc="-20" dirty="0">
                <a:solidFill>
                  <a:srgbClr val="6E6E6E"/>
                </a:solidFill>
                <a:latin typeface="Arial"/>
                <a:cs typeface="Arial"/>
              </a:rPr>
              <a:t>.</a:t>
            </a:r>
            <a:r>
              <a:rPr sz="750" spc="-100" dirty="0">
                <a:solidFill>
                  <a:srgbClr val="6E6E6E"/>
                </a:solidFill>
                <a:latin typeface="Arial"/>
                <a:cs typeface="Arial"/>
              </a:rPr>
              <a:t>m</a:t>
            </a:r>
            <a:r>
              <a:rPr sz="750" spc="-30" dirty="0">
                <a:solidFill>
                  <a:srgbClr val="6E6E6E"/>
                </a:solidFill>
                <a:latin typeface="Arial"/>
                <a:cs typeface="Arial"/>
              </a:rPr>
              <a:t>arca</a:t>
            </a:r>
            <a:r>
              <a:rPr sz="750" spc="-60" dirty="0">
                <a:solidFill>
                  <a:srgbClr val="6E6E6E"/>
                </a:solidFill>
                <a:latin typeface="Arial"/>
                <a:cs typeface="Arial"/>
              </a:rPr>
              <a:t>r</a:t>
            </a:r>
            <a:r>
              <a:rPr sz="750" spc="-25" dirty="0">
                <a:solidFill>
                  <a:srgbClr val="3A3A3A"/>
                </a:solidFill>
                <a:latin typeface="Arial"/>
                <a:cs typeface="Arial"/>
              </a:rPr>
              <a:t>_</a:t>
            </a:r>
            <a:r>
              <a:rPr sz="750" spc="-70" dirty="0">
                <a:solidFill>
                  <a:srgbClr val="6E6E6E"/>
                </a:solidFill>
                <a:latin typeface="Arial"/>
                <a:cs typeface="Arial"/>
              </a:rPr>
              <a:t>l</a:t>
            </a:r>
            <a:r>
              <a:rPr sz="750" spc="-20" dirty="0">
                <a:solidFill>
                  <a:srgbClr val="6E6E6E"/>
                </a:solidFill>
                <a:latin typeface="Arial"/>
                <a:cs typeface="Arial"/>
              </a:rPr>
              <a:t>eid</a:t>
            </a:r>
            <a:endParaRPr sz="750">
              <a:latin typeface="Arial"/>
              <a:cs typeface="Arial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748596" y="9311037"/>
            <a:ext cx="579755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5" dirty="0">
                <a:solidFill>
                  <a:srgbClr val="6E6E6E"/>
                </a:solidFill>
                <a:latin typeface="Arial"/>
                <a:cs typeface="Arial"/>
              </a:rPr>
              <a:t>Agregar</a:t>
            </a:r>
            <a:r>
              <a:rPr sz="700" spc="-10" dirty="0">
                <a:solidFill>
                  <a:srgbClr val="6E6E6E"/>
                </a:solidFill>
                <a:latin typeface="Arial"/>
                <a:cs typeface="Arial"/>
              </a:rPr>
              <a:t> </a:t>
            </a:r>
            <a:r>
              <a:rPr sz="700" spc="15" dirty="0">
                <a:solidFill>
                  <a:srgbClr val="565656"/>
                </a:solidFill>
                <a:latin typeface="Arial"/>
                <a:cs typeface="Arial"/>
              </a:rPr>
              <a:t>a</a:t>
            </a:r>
            <a:r>
              <a:rPr sz="700" spc="-10" dirty="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sz="700" dirty="0">
                <a:solidFill>
                  <a:srgbClr val="6E6E6E"/>
                </a:solidFill>
                <a:latin typeface="Arial"/>
                <a:cs typeface="Arial"/>
              </a:rPr>
              <a:t>c</a:t>
            </a:r>
            <a:r>
              <a:rPr sz="700" spc="-85" dirty="0">
                <a:solidFill>
                  <a:srgbClr val="6E6E6E"/>
                </a:solidFill>
                <a:latin typeface="Arial"/>
                <a:cs typeface="Arial"/>
              </a:rPr>
              <a:t>o</a:t>
            </a:r>
            <a:r>
              <a:rPr sz="700" spc="-85" dirty="0">
                <a:solidFill>
                  <a:srgbClr val="3A3A3A"/>
                </a:solidFill>
                <a:latin typeface="Arial"/>
                <a:cs typeface="Arial"/>
              </a:rPr>
              <a:t>l</a:t>
            </a:r>
            <a:r>
              <a:rPr sz="700" spc="80" dirty="0">
                <a:solidFill>
                  <a:srgbClr val="6E6E6E"/>
                </a:solidFill>
                <a:latin typeface="Arial"/>
                <a:cs typeface="Arial"/>
              </a:rPr>
              <a:t>a</a:t>
            </a:r>
            <a:endParaRPr sz="700">
              <a:latin typeface="Arial"/>
              <a:cs typeface="Arial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3853493" y="9410790"/>
            <a:ext cx="359410" cy="12065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50" spc="-35" dirty="0">
                <a:solidFill>
                  <a:srgbClr val="6E6E6E"/>
                </a:solidFill>
                <a:latin typeface="Arial"/>
                <a:cs typeface="Arial"/>
              </a:rPr>
              <a:t>prioridad</a:t>
            </a:r>
            <a:endParaRPr sz="750">
              <a:latin typeface="Arial"/>
              <a:cs typeface="Arial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6191191" y="6920885"/>
            <a:ext cx="647700" cy="1143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12700">
              <a:lnSpc>
                <a:spcPct val="100000"/>
              </a:lnSpc>
            </a:pPr>
            <a:r>
              <a:rPr sz="700" spc="-35" dirty="0">
                <a:solidFill>
                  <a:srgbClr val="565656"/>
                </a:solidFill>
                <a:latin typeface="Arial"/>
                <a:cs typeface="Arial"/>
              </a:rPr>
              <a:t>Busc</a:t>
            </a:r>
            <a:r>
              <a:rPr sz="700" spc="-75" dirty="0">
                <a:solidFill>
                  <a:srgbClr val="565656"/>
                </a:solidFill>
                <a:latin typeface="Arial"/>
                <a:cs typeface="Arial"/>
              </a:rPr>
              <a:t>a</a:t>
            </a:r>
            <a:r>
              <a:rPr sz="700" spc="40" dirty="0">
                <a:solidFill>
                  <a:srgbClr val="838383"/>
                </a:solidFill>
                <a:latin typeface="Arial"/>
                <a:cs typeface="Arial"/>
              </a:rPr>
              <a:t>r</a:t>
            </a:r>
            <a:r>
              <a:rPr sz="700" spc="-60" dirty="0">
                <a:solidFill>
                  <a:srgbClr val="838383"/>
                </a:solidFill>
                <a:latin typeface="Arial"/>
                <a:cs typeface="Arial"/>
              </a:rPr>
              <a:t> </a:t>
            </a:r>
            <a:r>
              <a:rPr sz="700" spc="-15" dirty="0">
                <a:solidFill>
                  <a:srgbClr val="565656"/>
                </a:solidFill>
                <a:latin typeface="Arial"/>
                <a:cs typeface="Arial"/>
              </a:rPr>
              <a:t>ruta</a:t>
            </a:r>
            <a:r>
              <a:rPr sz="700" spc="-10" dirty="0">
                <a:solidFill>
                  <a:srgbClr val="565656"/>
                </a:solidFill>
                <a:latin typeface="Arial"/>
                <a:cs typeface="Arial"/>
              </a:rPr>
              <a:t> </a:t>
            </a:r>
            <a:r>
              <a:rPr sz="700" spc="-5" dirty="0">
                <a:solidFill>
                  <a:srgbClr val="6E6E6E"/>
                </a:solidFill>
                <a:latin typeface="Arial"/>
                <a:cs typeface="Arial"/>
              </a:rPr>
              <a:t>BFS</a:t>
            </a:r>
            <a:endParaRPr sz="700">
              <a:latin typeface="Arial"/>
              <a:cs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42</Words>
  <Application>Microsoft Office PowerPoint</Application>
  <PresentationFormat>Benutzerdefiniert</PresentationFormat>
  <Paragraphs>13</Paragraphs>
  <Slides>1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Times New Roman</vt:lpstr>
      <vt:lpstr>Office Theme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Online2PDF.com</dc:creator>
  <cp:lastModifiedBy>Online2PDF.com</cp:lastModifiedBy>
  <cp:revision>1</cp:revision>
  <dcterms:created xsi:type="dcterms:W3CDTF">2025-09-21T04:47:26Z</dcterms:created>
  <dcterms:modified xsi:type="dcterms:W3CDTF">2025-09-21T02:47:29Z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2025-09-21T00:00:00Z</vt:filetime>
  </property>
  <property fmtid="{D5CDD505-2E9C-101B-9397-08002B2CF9AE}" pid="3" name="LastSaved">
    <vt:filetime>2025-09-21T00:00:00Z</vt:filetime>
  </property>
</Properties>
</file>