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26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2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95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8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7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4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3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6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77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7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9992-B110-439C-8DDD-D54DDA0A3621}" type="datetimeFigureOut">
              <a:rPr lang="it-IT" smtClean="0"/>
              <a:t>11/05/2019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DC90-316B-433F-9722-F9CCA09703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4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3994" cy="672084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286000" y="3891310"/>
            <a:ext cx="5379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Corso 24 CFU – 5^ ciclo</a:t>
            </a:r>
          </a:p>
          <a:p>
            <a:r>
              <a:rPr lang="it-IT" sz="3200" dirty="0" smtClean="0"/>
              <a:t>10 maggio 2019</a:t>
            </a:r>
          </a:p>
        </p:txBody>
      </p:sp>
    </p:spTree>
    <p:extLst>
      <p:ext uri="{BB962C8B-B14F-4D97-AF65-F5344CB8AC3E}">
        <p14:creationId xmlns:p14="http://schemas.microsoft.com/office/powerpoint/2010/main" val="39504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" y="179687"/>
            <a:ext cx="8850821" cy="64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82743" cy="68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" y="106680"/>
            <a:ext cx="9052959" cy="66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625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7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</Words>
  <Application>Microsoft Office PowerPoint</Application>
  <PresentationFormat>Presentazione su schermo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Tomasi</dc:creator>
  <cp:lastModifiedBy>referee</cp:lastModifiedBy>
  <cp:revision>4</cp:revision>
  <dcterms:created xsi:type="dcterms:W3CDTF">2018-05-30T09:48:21Z</dcterms:created>
  <dcterms:modified xsi:type="dcterms:W3CDTF">2019-05-11T10:18:44Z</dcterms:modified>
</cp:coreProperties>
</file>