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1267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7D17-4378-4893-908D-91CF6257B4C2}" type="datetimeFigureOut">
              <a:rPr lang="it-IT" smtClean="0"/>
              <a:t>17/05/2019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AB8CF-546F-4B15-9A8C-9A5E9EB635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2228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7D17-4378-4893-908D-91CF6257B4C2}" type="datetimeFigureOut">
              <a:rPr lang="it-IT" smtClean="0"/>
              <a:t>17/05/2019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AB8CF-546F-4B15-9A8C-9A5E9EB635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9014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7D17-4378-4893-908D-91CF6257B4C2}" type="datetimeFigureOut">
              <a:rPr lang="it-IT" smtClean="0"/>
              <a:t>17/05/2019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AB8CF-546F-4B15-9A8C-9A5E9EB635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0692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7D17-4378-4893-908D-91CF6257B4C2}" type="datetimeFigureOut">
              <a:rPr lang="it-IT" smtClean="0"/>
              <a:t>17/05/2019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AB8CF-546F-4B15-9A8C-9A5E9EB635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1958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7D17-4378-4893-908D-91CF6257B4C2}" type="datetimeFigureOut">
              <a:rPr lang="it-IT" smtClean="0"/>
              <a:t>17/05/2019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AB8CF-546F-4B15-9A8C-9A5E9EB635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23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7D17-4378-4893-908D-91CF6257B4C2}" type="datetimeFigureOut">
              <a:rPr lang="it-IT" smtClean="0"/>
              <a:t>17/05/2019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AB8CF-546F-4B15-9A8C-9A5E9EB635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6178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7D17-4378-4893-908D-91CF6257B4C2}" type="datetimeFigureOut">
              <a:rPr lang="it-IT" smtClean="0"/>
              <a:t>17/05/2019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AB8CF-546F-4B15-9A8C-9A5E9EB635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4174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7D17-4378-4893-908D-91CF6257B4C2}" type="datetimeFigureOut">
              <a:rPr lang="it-IT" smtClean="0"/>
              <a:t>17/05/2019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AB8CF-546F-4B15-9A8C-9A5E9EB635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9396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7D17-4378-4893-908D-91CF6257B4C2}" type="datetimeFigureOut">
              <a:rPr lang="it-IT" smtClean="0"/>
              <a:t>17/05/2019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AB8CF-546F-4B15-9A8C-9A5E9EB635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4696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7D17-4378-4893-908D-91CF6257B4C2}" type="datetimeFigureOut">
              <a:rPr lang="it-IT" smtClean="0"/>
              <a:t>17/05/2019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AB8CF-546F-4B15-9A8C-9A5E9EB635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9374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7D17-4378-4893-908D-91CF6257B4C2}" type="datetimeFigureOut">
              <a:rPr lang="it-IT" smtClean="0"/>
              <a:t>17/05/2019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AB8CF-546F-4B15-9A8C-9A5E9EB635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59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F7D17-4378-4893-908D-91CF6257B4C2}" type="datetimeFigureOut">
              <a:rPr lang="it-IT" smtClean="0"/>
              <a:t>17/05/2019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AB8CF-546F-4B15-9A8C-9A5E9EB635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2894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cuolavalore.indire.it/superguida/matabel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ematica.it/tomasi/mat.abe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082040" y="1914843"/>
            <a:ext cx="6858000" cy="2387600"/>
          </a:xfrm>
        </p:spPr>
        <p:txBody>
          <a:bodyPr>
            <a:normAutofit fontScale="90000"/>
          </a:bodyPr>
          <a:lstStyle/>
          <a:p>
            <a:r>
              <a:rPr lang="it-IT" sz="5400" b="1" dirty="0" smtClean="0">
                <a:latin typeface="+mn-lt"/>
              </a:rPr>
              <a:t>Il piano </a:t>
            </a:r>
            <a:r>
              <a:rPr lang="it-IT" sz="5400" b="1" dirty="0" err="1" smtClean="0">
                <a:latin typeface="+mn-lt"/>
              </a:rPr>
              <a:t>m@t.abel</a:t>
            </a:r>
            <a:r>
              <a:rPr lang="it-IT" sz="5400" b="1" dirty="0" smtClean="0">
                <a:latin typeface="+mn-lt"/>
              </a:rPr>
              <a:t/>
            </a:r>
            <a:br>
              <a:rPr lang="it-IT" sz="5400" b="1" dirty="0" smtClean="0">
                <a:latin typeface="+mn-lt"/>
              </a:rPr>
            </a:br>
            <a:r>
              <a:rPr lang="it-IT" sz="3200" b="1" dirty="0">
                <a:solidFill>
                  <a:srgbClr val="FF0000"/>
                </a:solidFill>
                <a:latin typeface="+mn-lt"/>
              </a:rPr>
              <a:t>M</a:t>
            </a:r>
            <a:r>
              <a:rPr lang="it-IT" sz="3200" b="1" dirty="0" smtClean="0">
                <a:solidFill>
                  <a:srgbClr val="FF0000"/>
                </a:solidFill>
                <a:latin typeface="+mn-lt"/>
              </a:rPr>
              <a:t>at</a:t>
            </a:r>
            <a:r>
              <a:rPr lang="it-IT" sz="3200" b="1" dirty="0" smtClean="0">
                <a:latin typeface="+mn-lt"/>
              </a:rPr>
              <a:t>ematica, </a:t>
            </a:r>
            <a:br>
              <a:rPr lang="it-IT" sz="3200" b="1" dirty="0" smtClean="0">
                <a:latin typeface="+mn-lt"/>
              </a:rPr>
            </a:br>
            <a:r>
              <a:rPr lang="it-IT" sz="3200" b="1" dirty="0" smtClean="0">
                <a:solidFill>
                  <a:srgbClr val="FF0000"/>
                </a:solidFill>
                <a:latin typeface="+mn-lt"/>
              </a:rPr>
              <a:t>a</a:t>
            </a:r>
            <a:r>
              <a:rPr lang="it-IT" sz="3200" b="1" dirty="0" smtClean="0">
                <a:latin typeface="+mn-lt"/>
              </a:rPr>
              <a:t>pprendimenti di </a:t>
            </a:r>
            <a:r>
              <a:rPr lang="it-IT" sz="3200" b="1" dirty="0" smtClean="0">
                <a:solidFill>
                  <a:srgbClr val="FF0000"/>
                </a:solidFill>
                <a:latin typeface="+mn-lt"/>
              </a:rPr>
              <a:t>b</a:t>
            </a:r>
            <a:r>
              <a:rPr lang="it-IT" sz="3200" b="1" dirty="0" smtClean="0">
                <a:latin typeface="+mn-lt"/>
              </a:rPr>
              <a:t>ase, </a:t>
            </a:r>
            <a:r>
              <a:rPr lang="it-IT" sz="3200" b="1" dirty="0" smtClean="0">
                <a:solidFill>
                  <a:srgbClr val="FF0000"/>
                </a:solidFill>
                <a:latin typeface="+mn-lt"/>
              </a:rPr>
              <a:t>e-l</a:t>
            </a:r>
            <a:r>
              <a:rPr lang="it-IT" sz="3200" b="1" dirty="0" smtClean="0">
                <a:latin typeface="+mn-lt"/>
              </a:rPr>
              <a:t>earning</a:t>
            </a:r>
            <a:br>
              <a:rPr lang="it-IT" sz="3200" b="1" dirty="0" smtClean="0">
                <a:latin typeface="+mn-lt"/>
              </a:rPr>
            </a:br>
            <a:r>
              <a:rPr lang="it-IT" sz="3200" b="1" dirty="0" smtClean="0">
                <a:latin typeface="+mn-lt"/>
              </a:rPr>
              <a:t/>
            </a:r>
            <a:br>
              <a:rPr lang="it-IT" sz="3200" b="1" dirty="0" smtClean="0">
                <a:latin typeface="+mn-lt"/>
              </a:rPr>
            </a:br>
            <a:r>
              <a:rPr lang="it-IT" sz="3200" b="1" dirty="0" smtClean="0">
                <a:latin typeface="+mn-lt"/>
              </a:rPr>
              <a:t>Piano di formazione nazionale </a:t>
            </a:r>
            <a:br>
              <a:rPr lang="it-IT" sz="3200" b="1" dirty="0" smtClean="0">
                <a:latin typeface="+mn-lt"/>
              </a:rPr>
            </a:br>
            <a:r>
              <a:rPr lang="it-IT" sz="3200" b="1" dirty="0" smtClean="0">
                <a:latin typeface="+mn-lt"/>
              </a:rPr>
              <a:t>per gli insegnanti di matematica</a:t>
            </a:r>
            <a:br>
              <a:rPr lang="it-IT" sz="3200" b="1" dirty="0" smtClean="0">
                <a:latin typeface="+mn-lt"/>
              </a:rPr>
            </a:br>
            <a:r>
              <a:rPr lang="it-IT" sz="3200" b="1" dirty="0" smtClean="0">
                <a:latin typeface="+mn-lt"/>
              </a:rPr>
              <a:t>di Scuola secondaria</a:t>
            </a:r>
            <a:endParaRPr lang="it-IT" sz="5400" b="1" dirty="0">
              <a:latin typeface="+mn-lt"/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746760" y="4927918"/>
            <a:ext cx="7848600" cy="1655762"/>
          </a:xfrm>
        </p:spPr>
        <p:txBody>
          <a:bodyPr>
            <a:normAutofit/>
          </a:bodyPr>
          <a:lstStyle/>
          <a:p>
            <a:r>
              <a:rPr lang="it-IT" sz="2400" b="1" dirty="0">
                <a:hlinkClick r:id="rId2"/>
              </a:rPr>
              <a:t>http://www.scuolavalore.indire.it/superguida/matabel/</a:t>
            </a:r>
            <a:endParaRPr lang="it-IT" sz="2400" b="1" dirty="0"/>
          </a:p>
        </p:txBody>
      </p:sp>
    </p:spTree>
    <p:extLst>
      <p:ext uri="{BB962C8B-B14F-4D97-AF65-F5344CB8AC3E}">
        <p14:creationId xmlns:p14="http://schemas.microsoft.com/office/powerpoint/2010/main" val="3640090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02" y="365125"/>
            <a:ext cx="8569995" cy="1325563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278" y="1825624"/>
            <a:ext cx="7656434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64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02" y="365125"/>
            <a:ext cx="8569995" cy="1325563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" y="1825625"/>
            <a:ext cx="8930640" cy="464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62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5945" y="1690688"/>
            <a:ext cx="6412107" cy="4971415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00" y="365126"/>
            <a:ext cx="8569995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99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02" y="365125"/>
            <a:ext cx="8569995" cy="1325563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690688"/>
            <a:ext cx="7454797" cy="503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14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2"/>
          <a:srcRect l="104" t="-5208" r="19193" b="16985"/>
          <a:stretch/>
        </p:blipFill>
        <p:spPr>
          <a:xfrm>
            <a:off x="152400" y="113227"/>
            <a:ext cx="8915909" cy="5479853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1844040" y="5593080"/>
            <a:ext cx="6827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>
                <a:hlinkClick r:id="rId3"/>
              </a:rPr>
              <a:t>www.matematica.it/tomasi/mat.abel</a:t>
            </a:r>
            <a:r>
              <a:rPr lang="it-IT" sz="2800" dirty="0" smtClean="0"/>
              <a:t> 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84796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30" y="1289208"/>
            <a:ext cx="7200900" cy="129540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30" y="2606038"/>
            <a:ext cx="7324725" cy="1095375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030" y="3877623"/>
            <a:ext cx="7248525" cy="1162050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030" y="5364480"/>
            <a:ext cx="7210425" cy="114300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8725" y="67628"/>
            <a:ext cx="683895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563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8</Words>
  <Application>Microsoft Office PowerPoint</Application>
  <PresentationFormat>Presentazione su schermo (4:3)</PresentationFormat>
  <Paragraphs>3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di Office</vt:lpstr>
      <vt:lpstr>Il piano m@t.abel Matematica,  apprendimenti di base, e-learning  Piano di formazione nazionale  per gli insegnanti di matematica di Scuola secondaria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 piano m@tabel</dc:title>
  <dc:creator>referee</dc:creator>
  <cp:lastModifiedBy>referee</cp:lastModifiedBy>
  <cp:revision>9</cp:revision>
  <dcterms:created xsi:type="dcterms:W3CDTF">2019-05-17T09:28:59Z</dcterms:created>
  <dcterms:modified xsi:type="dcterms:W3CDTF">2019-05-17T10:03:47Z</dcterms:modified>
</cp:coreProperties>
</file>