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75" r:id="rId3"/>
    <p:sldId id="276" r:id="rId4"/>
    <p:sldId id="385" r:id="rId5"/>
    <p:sldId id="393" r:id="rId6"/>
    <p:sldId id="386" r:id="rId7"/>
    <p:sldId id="387" r:id="rId8"/>
    <p:sldId id="388" r:id="rId9"/>
    <p:sldId id="389" r:id="rId10"/>
    <p:sldId id="391" r:id="rId11"/>
    <p:sldId id="390" r:id="rId12"/>
    <p:sldId id="394" r:id="rId13"/>
    <p:sldId id="392" r:id="rId14"/>
    <p:sldId id="384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864" y="84"/>
      </p:cViewPr>
      <p:guideLst>
        <p:guide orient="horz" pos="2160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5430FA-F1E7-8446-818B-C9C2C410C73B}" type="datetimeFigureOut">
              <a:rPr lang="en-US"/>
              <a:pPr>
                <a:defRPr/>
              </a:pPr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25CC2C-FD8B-F840-A8E8-BA2DD7A36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6499DB-7393-D944-B426-4B1DEAD41C83}" type="datetimeFigureOut">
              <a:rPr lang="vi-VN"/>
              <a:pPr>
                <a:defRPr/>
              </a:pPr>
              <a:t>10/06/2016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14F96A8-AB24-7B4D-ADF0-09E688324C7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5042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11BBB-8CA0-E44C-A689-6536CE9780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87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F9DE1-EDF9-AB44-956F-7535573E9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67AB8-8497-DD40-8A4B-3F1C303F2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92CC5F-079C-BB4F-9A49-6C26033F9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F9A6-D599-3B46-ABA2-FF2309700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74FB8-224F-514F-9E02-3E39EEACC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2855-C9D9-5B45-8CEE-CBF6DB545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ED03A-65D3-564E-BBED-ED5C01A01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528D1-5B37-4448-8E93-B7F103F13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5E863-2235-7C47-B1B4-C5221B2E5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B0F1-29F3-D540-B163-52AA40606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F50A1A-8EE8-A449-8A5C-A03C72271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7812" y="1221475"/>
            <a:ext cx="7540388" cy="75062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HỌA ỨNG DỤNG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279178"/>
            <a:ext cx="7772400" cy="1255593"/>
          </a:xfrm>
        </p:spPr>
        <p:txBody>
          <a:bodyPr/>
          <a:lstStyle/>
          <a:p>
            <a:r>
              <a:rPr lang="en-US" sz="4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game </a:t>
            </a:r>
            <a:r>
              <a:rPr lang="en-US" sz="4600" dirty="0" err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tetris</a:t>
            </a:r>
            <a:endParaRPr lang="en-US" sz="46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1558" y="3841847"/>
            <a:ext cx="335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Gameplay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dirty="0" smtClean="0">
                <a:latin typeface="+mj-lt"/>
              </a:rPr>
              <a:t>Các loại gạch: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5705"/>
            <a:ext cx="8468259" cy="284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934"/>
            <a:ext cx="8229600" cy="4746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createboard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clearboard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atcol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makeblock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(0 - 6)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moveover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startnewpiece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random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rotate():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movedown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completefalling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cutline(cut):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detectbutton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1" y="2708027"/>
            <a:ext cx="29033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DEMO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4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7" y="464024"/>
            <a:ext cx="5826668" cy="3240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9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57600" y="6473825"/>
            <a:ext cx="2133600" cy="244475"/>
          </a:xfrm>
        </p:spPr>
        <p:txBody>
          <a:bodyPr/>
          <a:lstStyle/>
          <a:p>
            <a:pPr algn="ctr"/>
            <a:fld id="{71E3541E-475B-254F-BA61-A902DFBC32F9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6010449" y="224843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>
            <a:spLocks noChangeAspect="1"/>
          </p:cNvSpPr>
          <p:nvPr/>
        </p:nvSpPr>
        <p:spPr>
          <a:xfrm flipH="1">
            <a:off x="6010449" y="9303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2688668" y="1636576"/>
            <a:ext cx="312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 flipH="1">
            <a:off x="580156" y="1449857"/>
            <a:ext cx="2106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1212436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hjh 3"/>
          <p:cNvSpPr>
            <a:spLocks noChangeArrowheads="1"/>
          </p:cNvSpPr>
          <p:nvPr/>
        </p:nvSpPr>
        <p:spPr bwMode="auto">
          <a:xfrm rot="5400000" flipH="1">
            <a:off x="2116698" y="5411051"/>
            <a:ext cx="688074" cy="61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 rot="5400000" flipH="1">
            <a:off x="2905723" y="4088037"/>
            <a:ext cx="539302" cy="2029684"/>
          </a:xfrm>
          <a:custGeom>
            <a:avLst/>
            <a:gdLst>
              <a:gd name="T0" fmla="*/ 203 w 203"/>
              <a:gd name="T1" fmla="*/ 0 h 764"/>
              <a:gd name="T2" fmla="*/ 0 w 203"/>
              <a:gd name="T3" fmla="*/ 536 h 764"/>
              <a:gd name="T4" fmla="*/ 0 w 203"/>
              <a:gd name="T5" fmla="*/ 764 h 764"/>
              <a:gd name="T6" fmla="*/ 203 w 203"/>
              <a:gd name="T7" fmla="*/ 35 h 764"/>
              <a:gd name="T8" fmla="*/ 203 w 203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764">
                <a:moveTo>
                  <a:pt x="203" y="0"/>
                </a:moveTo>
                <a:lnTo>
                  <a:pt x="0" y="536"/>
                </a:lnTo>
                <a:lnTo>
                  <a:pt x="0" y="764"/>
                </a:lnTo>
                <a:lnTo>
                  <a:pt x="203" y="35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Freeform 54"/>
          <p:cNvSpPr>
            <a:spLocks/>
          </p:cNvSpPr>
          <p:nvPr/>
        </p:nvSpPr>
        <p:spPr bwMode="auto">
          <a:xfrm rot="5400000" flipH="1">
            <a:off x="3753823" y="3183427"/>
            <a:ext cx="433036" cy="414438"/>
          </a:xfrm>
          <a:custGeom>
            <a:avLst/>
            <a:gdLst>
              <a:gd name="T0" fmla="*/ 69 w 69"/>
              <a:gd name="T1" fmla="*/ 64 h 66"/>
              <a:gd name="T2" fmla="*/ 1 w 69"/>
              <a:gd name="T3" fmla="*/ 0 h 66"/>
              <a:gd name="T4" fmla="*/ 0 w 69"/>
              <a:gd name="T5" fmla="*/ 0 h 66"/>
              <a:gd name="T6" fmla="*/ 0 w 69"/>
              <a:gd name="T7" fmla="*/ 15 h 66"/>
              <a:gd name="T8" fmla="*/ 1 w 69"/>
              <a:gd name="T9" fmla="*/ 15 h 66"/>
              <a:gd name="T10" fmla="*/ 53 w 69"/>
              <a:gd name="T11" fmla="*/ 64 h 66"/>
              <a:gd name="T12" fmla="*/ 53 w 69"/>
              <a:gd name="T13" fmla="*/ 66 h 66"/>
              <a:gd name="T14" fmla="*/ 69 w 69"/>
              <a:gd name="T15" fmla="*/ 66 h 66"/>
              <a:gd name="T16" fmla="*/ 69 w 69"/>
              <a:gd name="T17" fmla="*/ 6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6">
                <a:moveTo>
                  <a:pt x="69" y="64"/>
                </a:moveTo>
                <a:cubicBezTo>
                  <a:pt x="69" y="28"/>
                  <a:pt x="3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21" y="15"/>
                  <a:pt x="53" y="36"/>
                  <a:pt x="53" y="64"/>
                </a:cubicBezTo>
                <a:cubicBezTo>
                  <a:pt x="53" y="65"/>
                  <a:pt x="53" y="66"/>
                  <a:pt x="53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6"/>
                  <a:pt x="69" y="65"/>
                  <a:pt x="69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55"/>
          <p:cNvSpPr>
            <a:spLocks noChangeArrowheads="1"/>
          </p:cNvSpPr>
          <p:nvPr/>
        </p:nvSpPr>
        <p:spPr bwMode="auto">
          <a:xfrm rot="5400000" flipH="1">
            <a:off x="3502944" y="4164393"/>
            <a:ext cx="1249097" cy="939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reeform 56"/>
          <p:cNvSpPr>
            <a:spLocks noEditPoints="1"/>
          </p:cNvSpPr>
          <p:nvPr/>
        </p:nvSpPr>
        <p:spPr bwMode="auto">
          <a:xfrm rot="5400000" flipH="1">
            <a:off x="2854975" y="2616957"/>
            <a:ext cx="584464" cy="1230030"/>
          </a:xfrm>
          <a:custGeom>
            <a:avLst/>
            <a:gdLst>
              <a:gd name="T0" fmla="*/ 55 w 93"/>
              <a:gd name="T1" fmla="*/ 103 h 195"/>
              <a:gd name="T2" fmla="*/ 56 w 93"/>
              <a:gd name="T3" fmla="*/ 0 h 195"/>
              <a:gd name="T4" fmla="*/ 40 w 93"/>
              <a:gd name="T5" fmla="*/ 0 h 195"/>
              <a:gd name="T6" fmla="*/ 39 w 93"/>
              <a:gd name="T7" fmla="*/ 102 h 195"/>
              <a:gd name="T8" fmla="*/ 0 w 93"/>
              <a:gd name="T9" fmla="*/ 148 h 195"/>
              <a:gd name="T10" fmla="*/ 47 w 93"/>
              <a:gd name="T11" fmla="*/ 195 h 195"/>
              <a:gd name="T12" fmla="*/ 93 w 93"/>
              <a:gd name="T13" fmla="*/ 148 h 195"/>
              <a:gd name="T14" fmla="*/ 55 w 93"/>
              <a:gd name="T15" fmla="*/ 103 h 195"/>
              <a:gd name="T16" fmla="*/ 47 w 93"/>
              <a:gd name="T17" fmla="*/ 176 h 195"/>
              <a:gd name="T18" fmla="*/ 19 w 93"/>
              <a:gd name="T19" fmla="*/ 148 h 195"/>
              <a:gd name="T20" fmla="*/ 47 w 93"/>
              <a:gd name="T21" fmla="*/ 121 h 195"/>
              <a:gd name="T22" fmla="*/ 74 w 93"/>
              <a:gd name="T23" fmla="*/ 148 h 195"/>
              <a:gd name="T24" fmla="*/ 47 w 93"/>
              <a:gd name="T25" fmla="*/ 1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95">
                <a:moveTo>
                  <a:pt x="55" y="103"/>
                </a:moveTo>
                <a:cubicBezTo>
                  <a:pt x="55" y="81"/>
                  <a:pt x="56" y="27"/>
                  <a:pt x="5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27"/>
                  <a:pt x="39" y="81"/>
                  <a:pt x="39" y="102"/>
                </a:cubicBezTo>
                <a:cubicBezTo>
                  <a:pt x="17" y="106"/>
                  <a:pt x="0" y="125"/>
                  <a:pt x="0" y="148"/>
                </a:cubicBezTo>
                <a:cubicBezTo>
                  <a:pt x="0" y="174"/>
                  <a:pt x="21" y="195"/>
                  <a:pt x="47" y="195"/>
                </a:cubicBezTo>
                <a:cubicBezTo>
                  <a:pt x="72" y="195"/>
                  <a:pt x="93" y="174"/>
                  <a:pt x="93" y="148"/>
                </a:cubicBezTo>
                <a:cubicBezTo>
                  <a:pt x="93" y="125"/>
                  <a:pt x="77" y="106"/>
                  <a:pt x="55" y="103"/>
                </a:cubicBezTo>
                <a:close/>
                <a:moveTo>
                  <a:pt x="47" y="176"/>
                </a:moveTo>
                <a:cubicBezTo>
                  <a:pt x="32" y="176"/>
                  <a:pt x="19" y="163"/>
                  <a:pt x="19" y="148"/>
                </a:cubicBezTo>
                <a:cubicBezTo>
                  <a:pt x="19" y="133"/>
                  <a:pt x="32" y="121"/>
                  <a:pt x="47" y="121"/>
                </a:cubicBezTo>
                <a:cubicBezTo>
                  <a:pt x="62" y="121"/>
                  <a:pt x="74" y="133"/>
                  <a:pt x="74" y="148"/>
                </a:cubicBezTo>
                <a:cubicBezTo>
                  <a:pt x="74" y="163"/>
                  <a:pt x="62" y="176"/>
                  <a:pt x="47" y="1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hjh 2"/>
          <p:cNvSpPr>
            <a:spLocks noChangeArrowheads="1"/>
          </p:cNvSpPr>
          <p:nvPr/>
        </p:nvSpPr>
        <p:spPr bwMode="auto">
          <a:xfrm rot="5400000" flipH="1">
            <a:off x="3125448" y="5413774"/>
            <a:ext cx="698701" cy="6019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reeform 111"/>
          <p:cNvSpPr>
            <a:spLocks/>
          </p:cNvSpPr>
          <p:nvPr/>
        </p:nvSpPr>
        <p:spPr bwMode="auto">
          <a:xfrm rot="5400000" flipH="1">
            <a:off x="3507157" y="4505201"/>
            <a:ext cx="528675" cy="1195352"/>
          </a:xfrm>
          <a:custGeom>
            <a:avLst/>
            <a:gdLst>
              <a:gd name="T0" fmla="*/ 199 w 199"/>
              <a:gd name="T1" fmla="*/ 0 h 443"/>
              <a:gd name="T2" fmla="*/ 0 w 199"/>
              <a:gd name="T3" fmla="*/ 218 h 443"/>
              <a:gd name="T4" fmla="*/ 0 w 199"/>
              <a:gd name="T5" fmla="*/ 443 h 443"/>
              <a:gd name="T6" fmla="*/ 199 w 199"/>
              <a:gd name="T7" fmla="*/ 35 h 443"/>
              <a:gd name="T8" fmla="*/ 199 w 199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3">
                <a:moveTo>
                  <a:pt x="199" y="0"/>
                </a:moveTo>
                <a:lnTo>
                  <a:pt x="0" y="218"/>
                </a:lnTo>
                <a:lnTo>
                  <a:pt x="0" y="443"/>
                </a:lnTo>
                <a:lnTo>
                  <a:pt x="199" y="35"/>
                </a:lnTo>
                <a:lnTo>
                  <a:pt x="199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reeform 51"/>
          <p:cNvSpPr>
            <a:spLocks/>
          </p:cNvSpPr>
          <p:nvPr/>
        </p:nvSpPr>
        <p:spPr bwMode="auto">
          <a:xfrm rot="5400000" flipH="1">
            <a:off x="3925880" y="1693952"/>
            <a:ext cx="382559" cy="504764"/>
          </a:xfrm>
          <a:custGeom>
            <a:avLst/>
            <a:gdLst>
              <a:gd name="T0" fmla="*/ 61 w 61"/>
              <a:gd name="T1" fmla="*/ 78 h 80"/>
              <a:gd name="T2" fmla="*/ 4 w 61"/>
              <a:gd name="T3" fmla="*/ 1 h 80"/>
              <a:gd name="T4" fmla="*/ 0 w 61"/>
              <a:gd name="T5" fmla="*/ 0 h 80"/>
              <a:gd name="T6" fmla="*/ 0 w 61"/>
              <a:gd name="T7" fmla="*/ 16 h 80"/>
              <a:gd name="T8" fmla="*/ 3 w 61"/>
              <a:gd name="T9" fmla="*/ 16 h 80"/>
              <a:gd name="T10" fmla="*/ 46 w 61"/>
              <a:gd name="T11" fmla="*/ 78 h 80"/>
              <a:gd name="T12" fmla="*/ 46 w 61"/>
              <a:gd name="T13" fmla="*/ 80 h 80"/>
              <a:gd name="T14" fmla="*/ 61 w 61"/>
              <a:gd name="T15" fmla="*/ 80 h 80"/>
              <a:gd name="T16" fmla="*/ 61 w 61"/>
              <a:gd name="T17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80">
                <a:moveTo>
                  <a:pt x="61" y="78"/>
                </a:moveTo>
                <a:cubicBezTo>
                  <a:pt x="61" y="26"/>
                  <a:pt x="45" y="3"/>
                  <a:pt x="4" y="1"/>
                </a:cubicBezTo>
                <a:cubicBezTo>
                  <a:pt x="3" y="1"/>
                  <a:pt x="2" y="1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6"/>
                  <a:pt x="3" y="16"/>
                </a:cubicBezTo>
                <a:cubicBezTo>
                  <a:pt x="26" y="18"/>
                  <a:pt x="46" y="24"/>
                  <a:pt x="46" y="78"/>
                </a:cubicBezTo>
                <a:cubicBezTo>
                  <a:pt x="46" y="80"/>
                  <a:pt x="46" y="80"/>
                  <a:pt x="46" y="80"/>
                </a:cubicBezTo>
                <a:cubicBezTo>
                  <a:pt x="61" y="80"/>
                  <a:pt x="61" y="80"/>
                  <a:pt x="61" y="80"/>
                </a:cubicBezTo>
                <a:lnTo>
                  <a:pt x="61" y="7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reeform 52"/>
          <p:cNvSpPr>
            <a:spLocks/>
          </p:cNvSpPr>
          <p:nvPr/>
        </p:nvSpPr>
        <p:spPr bwMode="auto">
          <a:xfrm rot="5400000" flipH="1">
            <a:off x="2970989" y="3439090"/>
            <a:ext cx="2700921" cy="97984"/>
          </a:xfrm>
          <a:custGeom>
            <a:avLst/>
            <a:gdLst>
              <a:gd name="T0" fmla="*/ 0 w 501"/>
              <a:gd name="T1" fmla="*/ 2 h 17"/>
              <a:gd name="T2" fmla="*/ 0 w 501"/>
              <a:gd name="T3" fmla="*/ 17 h 17"/>
              <a:gd name="T4" fmla="*/ 501 w 501"/>
              <a:gd name="T5" fmla="*/ 17 h 17"/>
              <a:gd name="T6" fmla="*/ 501 w 501"/>
              <a:gd name="T7" fmla="*/ 1 h 17"/>
              <a:gd name="T8" fmla="*/ 0 w 501"/>
              <a:gd name="T9" fmla="*/ 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7">
                <a:moveTo>
                  <a:pt x="0" y="2"/>
                </a:moveTo>
                <a:cubicBezTo>
                  <a:pt x="0" y="17"/>
                  <a:pt x="0" y="17"/>
                  <a:pt x="0" y="17"/>
                </a:cubicBezTo>
                <a:cubicBezTo>
                  <a:pt x="4" y="17"/>
                  <a:pt x="447" y="15"/>
                  <a:pt x="501" y="17"/>
                </a:cubicBezTo>
                <a:cubicBezTo>
                  <a:pt x="501" y="1"/>
                  <a:pt x="501" y="1"/>
                  <a:pt x="501" y="1"/>
                </a:cubicBezTo>
                <a:cubicBezTo>
                  <a:pt x="443" y="0"/>
                  <a:pt x="18" y="2"/>
                  <a:pt x="0" y="2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reeform 53"/>
          <p:cNvSpPr>
            <a:spLocks noEditPoints="1"/>
          </p:cNvSpPr>
          <p:nvPr/>
        </p:nvSpPr>
        <p:spPr bwMode="auto">
          <a:xfrm rot="5400000" flipH="1">
            <a:off x="2906153" y="1148883"/>
            <a:ext cx="584464" cy="1330983"/>
          </a:xfrm>
          <a:custGeom>
            <a:avLst/>
            <a:gdLst>
              <a:gd name="T0" fmla="*/ 56 w 93"/>
              <a:gd name="T1" fmla="*/ 119 h 211"/>
              <a:gd name="T2" fmla="*/ 56 w 93"/>
              <a:gd name="T3" fmla="*/ 0 h 211"/>
              <a:gd name="T4" fmla="*/ 41 w 93"/>
              <a:gd name="T5" fmla="*/ 0 h 211"/>
              <a:gd name="T6" fmla="*/ 41 w 93"/>
              <a:gd name="T7" fmla="*/ 118 h 211"/>
              <a:gd name="T8" fmla="*/ 0 w 93"/>
              <a:gd name="T9" fmla="*/ 164 h 211"/>
              <a:gd name="T10" fmla="*/ 46 w 93"/>
              <a:gd name="T11" fmla="*/ 211 h 211"/>
              <a:gd name="T12" fmla="*/ 93 w 93"/>
              <a:gd name="T13" fmla="*/ 164 h 211"/>
              <a:gd name="T14" fmla="*/ 56 w 93"/>
              <a:gd name="T15" fmla="*/ 119 h 211"/>
              <a:gd name="T16" fmla="*/ 46 w 93"/>
              <a:gd name="T17" fmla="*/ 191 h 211"/>
              <a:gd name="T18" fmla="*/ 19 w 93"/>
              <a:gd name="T19" fmla="*/ 164 h 211"/>
              <a:gd name="T20" fmla="*/ 46 w 93"/>
              <a:gd name="T21" fmla="*/ 137 h 211"/>
              <a:gd name="T22" fmla="*/ 74 w 93"/>
              <a:gd name="T23" fmla="*/ 164 h 211"/>
              <a:gd name="T24" fmla="*/ 46 w 93"/>
              <a:gd name="T25" fmla="*/ 19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11">
                <a:moveTo>
                  <a:pt x="56" y="119"/>
                </a:moveTo>
                <a:cubicBezTo>
                  <a:pt x="56" y="0"/>
                  <a:pt x="56" y="0"/>
                  <a:pt x="5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18" y="121"/>
                  <a:pt x="0" y="141"/>
                  <a:pt x="0" y="164"/>
                </a:cubicBezTo>
                <a:cubicBezTo>
                  <a:pt x="0" y="190"/>
                  <a:pt x="21" y="211"/>
                  <a:pt x="46" y="211"/>
                </a:cubicBezTo>
                <a:cubicBezTo>
                  <a:pt x="72" y="211"/>
                  <a:pt x="93" y="190"/>
                  <a:pt x="93" y="164"/>
                </a:cubicBezTo>
                <a:cubicBezTo>
                  <a:pt x="93" y="142"/>
                  <a:pt x="77" y="123"/>
                  <a:pt x="56" y="119"/>
                </a:cubicBezTo>
                <a:close/>
                <a:moveTo>
                  <a:pt x="46" y="191"/>
                </a:moveTo>
                <a:cubicBezTo>
                  <a:pt x="31" y="191"/>
                  <a:pt x="19" y="179"/>
                  <a:pt x="19" y="164"/>
                </a:cubicBezTo>
                <a:cubicBezTo>
                  <a:pt x="19" y="149"/>
                  <a:pt x="31" y="137"/>
                  <a:pt x="46" y="137"/>
                </a:cubicBezTo>
                <a:cubicBezTo>
                  <a:pt x="61" y="137"/>
                  <a:pt x="74" y="149"/>
                  <a:pt x="74" y="164"/>
                </a:cubicBezTo>
                <a:cubicBezTo>
                  <a:pt x="74" y="179"/>
                  <a:pt x="61" y="191"/>
                  <a:pt x="46" y="19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 rot="5400000" flipH="1">
            <a:off x="4251320" y="4809318"/>
            <a:ext cx="515391" cy="600404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48"/>
          <p:cNvSpPr>
            <a:spLocks noChangeArrowheads="1"/>
          </p:cNvSpPr>
          <p:nvPr/>
        </p:nvSpPr>
        <p:spPr bwMode="auto">
          <a:xfrm rot="5400000" flipH="1">
            <a:off x="2572314" y="3380244"/>
            <a:ext cx="3860119" cy="929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Freeform 49"/>
          <p:cNvSpPr>
            <a:spLocks noEditPoints="1"/>
          </p:cNvSpPr>
          <p:nvPr/>
        </p:nvSpPr>
        <p:spPr bwMode="auto">
          <a:xfrm rot="5400000" flipH="1">
            <a:off x="5441730" y="443594"/>
            <a:ext cx="584464" cy="1450533"/>
          </a:xfrm>
          <a:custGeom>
            <a:avLst/>
            <a:gdLst>
              <a:gd name="T0" fmla="*/ 54 w 93"/>
              <a:gd name="T1" fmla="*/ 92 h 230"/>
              <a:gd name="T2" fmla="*/ 93 w 93"/>
              <a:gd name="T3" fmla="*/ 47 h 230"/>
              <a:gd name="T4" fmla="*/ 47 w 93"/>
              <a:gd name="T5" fmla="*/ 0 h 230"/>
              <a:gd name="T6" fmla="*/ 0 w 93"/>
              <a:gd name="T7" fmla="*/ 47 h 230"/>
              <a:gd name="T8" fmla="*/ 39 w 93"/>
              <a:gd name="T9" fmla="*/ 92 h 230"/>
              <a:gd name="T10" fmla="*/ 39 w 93"/>
              <a:gd name="T11" fmla="*/ 230 h 230"/>
              <a:gd name="T12" fmla="*/ 54 w 93"/>
              <a:gd name="T13" fmla="*/ 230 h 230"/>
              <a:gd name="T14" fmla="*/ 54 w 93"/>
              <a:gd name="T15" fmla="*/ 92 h 230"/>
              <a:gd name="T16" fmla="*/ 19 w 93"/>
              <a:gd name="T17" fmla="*/ 47 h 230"/>
              <a:gd name="T18" fmla="*/ 47 w 93"/>
              <a:gd name="T19" fmla="*/ 19 h 230"/>
              <a:gd name="T20" fmla="*/ 74 w 93"/>
              <a:gd name="T21" fmla="*/ 47 h 230"/>
              <a:gd name="T22" fmla="*/ 47 w 93"/>
              <a:gd name="T23" fmla="*/ 74 h 230"/>
              <a:gd name="T24" fmla="*/ 19 w 93"/>
              <a:gd name="T25" fmla="*/ 4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30">
                <a:moveTo>
                  <a:pt x="54" y="92"/>
                </a:moveTo>
                <a:cubicBezTo>
                  <a:pt x="76" y="89"/>
                  <a:pt x="93" y="70"/>
                  <a:pt x="93" y="47"/>
                </a:cubicBezTo>
                <a:cubicBezTo>
                  <a:pt x="93" y="21"/>
                  <a:pt x="72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70"/>
                  <a:pt x="17" y="89"/>
                  <a:pt x="39" y="92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54" y="230"/>
                  <a:pt x="54" y="230"/>
                  <a:pt x="54" y="230"/>
                </a:cubicBezTo>
                <a:lnTo>
                  <a:pt x="54" y="92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7" y="19"/>
                </a:cubicBezTo>
                <a:cubicBezTo>
                  <a:pt x="62" y="19"/>
                  <a:pt x="74" y="32"/>
                  <a:pt x="74" y="47"/>
                </a:cubicBezTo>
                <a:cubicBezTo>
                  <a:pt x="74" y="62"/>
                  <a:pt x="62" y="74"/>
                  <a:pt x="47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Freeform 50"/>
          <p:cNvSpPr>
            <a:spLocks/>
          </p:cNvSpPr>
          <p:nvPr/>
        </p:nvSpPr>
        <p:spPr bwMode="auto">
          <a:xfrm rot="5400000" flipH="1">
            <a:off x="4507687" y="1068847"/>
            <a:ext cx="456944" cy="560553"/>
          </a:xfrm>
          <a:custGeom>
            <a:avLst/>
            <a:gdLst>
              <a:gd name="T0" fmla="*/ 58 w 73"/>
              <a:gd name="T1" fmla="*/ 0 h 89"/>
              <a:gd name="T2" fmla="*/ 58 w 73"/>
              <a:gd name="T3" fmla="*/ 1 h 89"/>
              <a:gd name="T4" fmla="*/ 1 w 73"/>
              <a:gd name="T5" fmla="*/ 74 h 89"/>
              <a:gd name="T6" fmla="*/ 0 w 73"/>
              <a:gd name="T7" fmla="*/ 74 h 89"/>
              <a:gd name="T8" fmla="*/ 0 w 73"/>
              <a:gd name="T9" fmla="*/ 89 h 89"/>
              <a:gd name="T10" fmla="*/ 1 w 73"/>
              <a:gd name="T11" fmla="*/ 89 h 89"/>
              <a:gd name="T12" fmla="*/ 58 w 73"/>
              <a:gd name="T13" fmla="*/ 60 h 89"/>
              <a:gd name="T14" fmla="*/ 73 w 73"/>
              <a:gd name="T15" fmla="*/ 1 h 89"/>
              <a:gd name="T16" fmla="*/ 73 w 73"/>
              <a:gd name="T17" fmla="*/ 0 h 89"/>
              <a:gd name="T18" fmla="*/ 58 w 73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89">
                <a:moveTo>
                  <a:pt x="58" y="0"/>
                </a:moveTo>
                <a:cubicBezTo>
                  <a:pt x="58" y="1"/>
                  <a:pt x="58" y="1"/>
                  <a:pt x="58" y="1"/>
                </a:cubicBezTo>
                <a:cubicBezTo>
                  <a:pt x="58" y="23"/>
                  <a:pt x="52" y="74"/>
                  <a:pt x="1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6" y="89"/>
                  <a:pt x="45" y="79"/>
                  <a:pt x="58" y="60"/>
                </a:cubicBezTo>
                <a:cubicBezTo>
                  <a:pt x="71" y="41"/>
                  <a:pt x="73" y="17"/>
                  <a:pt x="73" y="1"/>
                </a:cubicBezTo>
                <a:cubicBezTo>
                  <a:pt x="73" y="0"/>
                  <a:pt x="73" y="0"/>
                  <a:pt x="73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hjh 1"/>
          <p:cNvSpPr>
            <a:spLocks noChangeAspect="1" noChangeArrowheads="1"/>
          </p:cNvSpPr>
          <p:nvPr/>
        </p:nvSpPr>
        <p:spPr bwMode="auto">
          <a:xfrm flipH="1">
            <a:off x="4208073" y="5365404"/>
            <a:ext cx="601518" cy="7097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38"/>
          <p:cNvSpPr>
            <a:spLocks noChangeArrowheads="1"/>
          </p:cNvSpPr>
          <p:nvPr/>
        </p:nvSpPr>
        <p:spPr bwMode="auto">
          <a:xfrm rot="5400000" flipH="1">
            <a:off x="5158960" y="5410246"/>
            <a:ext cx="693388" cy="605717"/>
          </a:xfrm>
          <a:prstGeom prst="rect">
            <a:avLst/>
          </a:prstGeom>
          <a:solidFill>
            <a:srgbClr val="3082BA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 rot="5400000" flipH="1">
            <a:off x="4960419" y="4513101"/>
            <a:ext cx="528675" cy="1179554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4">
                <a:moveTo>
                  <a:pt x="199" y="408"/>
                </a:moveTo>
                <a:lnTo>
                  <a:pt x="0" y="0"/>
                </a:lnTo>
                <a:lnTo>
                  <a:pt x="0" y="228"/>
                </a:lnTo>
                <a:lnTo>
                  <a:pt x="199" y="444"/>
                </a:lnTo>
                <a:lnTo>
                  <a:pt x="199" y="4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45"/>
          <p:cNvSpPr>
            <a:spLocks noChangeArrowheads="1"/>
          </p:cNvSpPr>
          <p:nvPr/>
        </p:nvSpPr>
        <p:spPr bwMode="auto">
          <a:xfrm rot="5400000" flipH="1">
            <a:off x="3683948" y="3786397"/>
            <a:ext cx="2030320" cy="1005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reeform 46"/>
          <p:cNvSpPr>
            <a:spLocks/>
          </p:cNvSpPr>
          <p:nvPr/>
        </p:nvSpPr>
        <p:spPr bwMode="auto">
          <a:xfrm rot="5400000" flipH="1">
            <a:off x="4691269" y="2384775"/>
            <a:ext cx="390529" cy="478198"/>
          </a:xfrm>
          <a:custGeom>
            <a:avLst/>
            <a:gdLst>
              <a:gd name="T0" fmla="*/ 46 w 62"/>
              <a:gd name="T1" fmla="*/ 0 h 76"/>
              <a:gd name="T2" fmla="*/ 46 w 62"/>
              <a:gd name="T3" fmla="*/ 0 h 76"/>
              <a:gd name="T4" fmla="*/ 1 w 62"/>
              <a:gd name="T5" fmla="*/ 61 h 76"/>
              <a:gd name="T6" fmla="*/ 0 w 62"/>
              <a:gd name="T7" fmla="*/ 61 h 76"/>
              <a:gd name="T8" fmla="*/ 0 w 62"/>
              <a:gd name="T9" fmla="*/ 76 h 76"/>
              <a:gd name="T10" fmla="*/ 1 w 62"/>
              <a:gd name="T11" fmla="*/ 76 h 76"/>
              <a:gd name="T12" fmla="*/ 62 w 62"/>
              <a:gd name="T13" fmla="*/ 0 h 76"/>
              <a:gd name="T14" fmla="*/ 62 w 62"/>
              <a:gd name="T15" fmla="*/ 0 h 76"/>
              <a:gd name="T16" fmla="*/ 46 w 62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76">
                <a:moveTo>
                  <a:pt x="46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55"/>
                  <a:pt x="14" y="61"/>
                  <a:pt x="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38" y="76"/>
                  <a:pt x="62" y="47"/>
                  <a:pt x="62" y="0"/>
                </a:cubicBezTo>
                <a:cubicBezTo>
                  <a:pt x="62" y="0"/>
                  <a:pt x="62" y="0"/>
                  <a:pt x="62" y="0"/>
                </a:cubicBezTo>
                <a:lnTo>
                  <a:pt x="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Freeform 47"/>
          <p:cNvSpPr>
            <a:spLocks noEditPoints="1"/>
          </p:cNvSpPr>
          <p:nvPr/>
        </p:nvSpPr>
        <p:spPr bwMode="auto">
          <a:xfrm rot="5400000" flipH="1">
            <a:off x="5505259" y="1809471"/>
            <a:ext cx="579151" cy="1344267"/>
          </a:xfrm>
          <a:custGeom>
            <a:avLst/>
            <a:gdLst>
              <a:gd name="T0" fmla="*/ 53 w 92"/>
              <a:gd name="T1" fmla="*/ 93 h 213"/>
              <a:gd name="T2" fmla="*/ 92 w 92"/>
              <a:gd name="T3" fmla="*/ 47 h 213"/>
              <a:gd name="T4" fmla="*/ 46 w 92"/>
              <a:gd name="T5" fmla="*/ 0 h 213"/>
              <a:gd name="T6" fmla="*/ 0 w 92"/>
              <a:gd name="T7" fmla="*/ 47 h 213"/>
              <a:gd name="T8" fmla="*/ 37 w 92"/>
              <a:gd name="T9" fmla="*/ 92 h 213"/>
              <a:gd name="T10" fmla="*/ 37 w 92"/>
              <a:gd name="T11" fmla="*/ 213 h 213"/>
              <a:gd name="T12" fmla="*/ 53 w 92"/>
              <a:gd name="T13" fmla="*/ 213 h 213"/>
              <a:gd name="T14" fmla="*/ 53 w 92"/>
              <a:gd name="T15" fmla="*/ 93 h 213"/>
              <a:gd name="T16" fmla="*/ 19 w 92"/>
              <a:gd name="T17" fmla="*/ 47 h 213"/>
              <a:gd name="T18" fmla="*/ 46 w 92"/>
              <a:gd name="T19" fmla="*/ 19 h 213"/>
              <a:gd name="T20" fmla="*/ 73 w 92"/>
              <a:gd name="T21" fmla="*/ 47 h 213"/>
              <a:gd name="T22" fmla="*/ 46 w 92"/>
              <a:gd name="T23" fmla="*/ 74 h 213"/>
              <a:gd name="T24" fmla="*/ 19 w 92"/>
              <a:gd name="T25" fmla="*/ 4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13">
                <a:moveTo>
                  <a:pt x="53" y="93"/>
                </a:moveTo>
                <a:cubicBezTo>
                  <a:pt x="75" y="89"/>
                  <a:pt x="92" y="70"/>
                  <a:pt x="92" y="47"/>
                </a:cubicBezTo>
                <a:cubicBezTo>
                  <a:pt x="92" y="21"/>
                  <a:pt x="72" y="0"/>
                  <a:pt x="46" y="0"/>
                </a:cubicBezTo>
                <a:cubicBezTo>
                  <a:pt x="20" y="0"/>
                  <a:pt x="0" y="21"/>
                  <a:pt x="0" y="47"/>
                </a:cubicBezTo>
                <a:cubicBezTo>
                  <a:pt x="0" y="69"/>
                  <a:pt x="16" y="88"/>
                  <a:pt x="37" y="92"/>
                </a:cubicBezTo>
                <a:cubicBezTo>
                  <a:pt x="37" y="213"/>
                  <a:pt x="37" y="213"/>
                  <a:pt x="37" y="213"/>
                </a:cubicBezTo>
                <a:cubicBezTo>
                  <a:pt x="53" y="213"/>
                  <a:pt x="53" y="213"/>
                  <a:pt x="53" y="213"/>
                </a:cubicBezTo>
                <a:lnTo>
                  <a:pt x="53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3" y="32"/>
                  <a:pt x="73" y="47"/>
                </a:cubicBezTo>
                <a:cubicBezTo>
                  <a:pt x="73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37"/>
          <p:cNvSpPr>
            <a:spLocks noChangeArrowheads="1"/>
          </p:cNvSpPr>
          <p:nvPr/>
        </p:nvSpPr>
        <p:spPr bwMode="auto">
          <a:xfrm rot="5400000" flipH="1">
            <a:off x="6194662" y="5411052"/>
            <a:ext cx="706670" cy="5924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 rot="5400000" flipH="1">
            <a:off x="5578318" y="4088038"/>
            <a:ext cx="510077" cy="2021713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761">
                <a:moveTo>
                  <a:pt x="192" y="724"/>
                </a:moveTo>
                <a:lnTo>
                  <a:pt x="0" y="0"/>
                </a:lnTo>
                <a:lnTo>
                  <a:pt x="0" y="223"/>
                </a:lnTo>
                <a:lnTo>
                  <a:pt x="192" y="761"/>
                </a:lnTo>
                <a:lnTo>
                  <a:pt x="192" y="7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42"/>
          <p:cNvSpPr>
            <a:spLocks noChangeArrowheads="1"/>
          </p:cNvSpPr>
          <p:nvPr/>
        </p:nvSpPr>
        <p:spPr bwMode="auto">
          <a:xfrm rot="5400000" flipH="1">
            <a:off x="4437284" y="4360345"/>
            <a:ext cx="868727" cy="982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Freeform 43"/>
          <p:cNvSpPr>
            <a:spLocks noEditPoints="1"/>
          </p:cNvSpPr>
          <p:nvPr/>
        </p:nvSpPr>
        <p:spPr bwMode="auto">
          <a:xfrm rot="5400000" flipH="1">
            <a:off x="5594257" y="3097417"/>
            <a:ext cx="584464" cy="1160957"/>
          </a:xfrm>
          <a:custGeom>
            <a:avLst/>
            <a:gdLst>
              <a:gd name="T0" fmla="*/ 51 w 93"/>
              <a:gd name="T1" fmla="*/ 93 h 184"/>
              <a:gd name="T2" fmla="*/ 93 w 93"/>
              <a:gd name="T3" fmla="*/ 47 h 184"/>
              <a:gd name="T4" fmla="*/ 46 w 93"/>
              <a:gd name="T5" fmla="*/ 0 h 184"/>
              <a:gd name="T6" fmla="*/ 0 w 93"/>
              <a:gd name="T7" fmla="*/ 47 h 184"/>
              <a:gd name="T8" fmla="*/ 36 w 93"/>
              <a:gd name="T9" fmla="*/ 92 h 184"/>
              <a:gd name="T10" fmla="*/ 36 w 93"/>
              <a:gd name="T11" fmla="*/ 184 h 184"/>
              <a:gd name="T12" fmla="*/ 51 w 93"/>
              <a:gd name="T13" fmla="*/ 184 h 184"/>
              <a:gd name="T14" fmla="*/ 51 w 93"/>
              <a:gd name="T15" fmla="*/ 93 h 184"/>
              <a:gd name="T16" fmla="*/ 19 w 93"/>
              <a:gd name="T17" fmla="*/ 47 h 184"/>
              <a:gd name="T18" fmla="*/ 46 w 93"/>
              <a:gd name="T19" fmla="*/ 19 h 184"/>
              <a:gd name="T20" fmla="*/ 74 w 93"/>
              <a:gd name="T21" fmla="*/ 47 h 184"/>
              <a:gd name="T22" fmla="*/ 46 w 93"/>
              <a:gd name="T23" fmla="*/ 74 h 184"/>
              <a:gd name="T24" fmla="*/ 19 w 93"/>
              <a:gd name="T25" fmla="*/ 4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84">
                <a:moveTo>
                  <a:pt x="51" y="93"/>
                </a:moveTo>
                <a:cubicBezTo>
                  <a:pt x="75" y="90"/>
                  <a:pt x="93" y="71"/>
                  <a:pt x="93" y="47"/>
                </a:cubicBezTo>
                <a:cubicBezTo>
                  <a:pt x="93" y="21"/>
                  <a:pt x="72" y="0"/>
                  <a:pt x="46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69"/>
                  <a:pt x="15" y="87"/>
                  <a:pt x="36" y="92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51" y="184"/>
                  <a:pt x="51" y="184"/>
                  <a:pt x="51" y="184"/>
                </a:cubicBezTo>
                <a:lnTo>
                  <a:pt x="51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4" y="32"/>
                  <a:pt x="74" y="47"/>
                </a:cubicBezTo>
                <a:cubicBezTo>
                  <a:pt x="74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Freeform 44"/>
          <p:cNvSpPr>
            <a:spLocks/>
          </p:cNvSpPr>
          <p:nvPr/>
        </p:nvSpPr>
        <p:spPr bwMode="auto">
          <a:xfrm rot="5400000" flipH="1">
            <a:off x="4859693" y="3609665"/>
            <a:ext cx="409125" cy="483511"/>
          </a:xfrm>
          <a:custGeom>
            <a:avLst/>
            <a:gdLst>
              <a:gd name="T0" fmla="*/ 50 w 65"/>
              <a:gd name="T1" fmla="*/ 0 h 77"/>
              <a:gd name="T2" fmla="*/ 50 w 65"/>
              <a:gd name="T3" fmla="*/ 0 h 77"/>
              <a:gd name="T4" fmla="*/ 2 w 65"/>
              <a:gd name="T5" fmla="*/ 61 h 77"/>
              <a:gd name="T6" fmla="*/ 0 w 65"/>
              <a:gd name="T7" fmla="*/ 61 h 77"/>
              <a:gd name="T8" fmla="*/ 0 w 65"/>
              <a:gd name="T9" fmla="*/ 77 h 77"/>
              <a:gd name="T10" fmla="*/ 2 w 65"/>
              <a:gd name="T11" fmla="*/ 77 h 77"/>
              <a:gd name="T12" fmla="*/ 43 w 65"/>
              <a:gd name="T13" fmla="*/ 63 h 77"/>
              <a:gd name="T14" fmla="*/ 65 w 65"/>
              <a:gd name="T15" fmla="*/ 0 h 77"/>
              <a:gd name="T16" fmla="*/ 65 w 65"/>
              <a:gd name="T17" fmla="*/ 0 h 77"/>
              <a:gd name="T18" fmla="*/ 50 w 65"/>
              <a:gd name="T1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23"/>
                  <a:pt x="44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7"/>
                  <a:pt x="0" y="77"/>
                  <a:pt x="0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3" y="77"/>
                  <a:pt x="29" y="75"/>
                  <a:pt x="43" y="63"/>
                </a:cubicBezTo>
                <a:cubicBezTo>
                  <a:pt x="58" y="50"/>
                  <a:pt x="65" y="29"/>
                  <a:pt x="65" y="0"/>
                </a:cubicBezTo>
                <a:cubicBezTo>
                  <a:pt x="65" y="0"/>
                  <a:pt x="65" y="0"/>
                  <a:pt x="65" y="0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Freeform 204"/>
          <p:cNvSpPr>
            <a:spLocks noEditPoints="1"/>
          </p:cNvSpPr>
          <p:nvPr/>
        </p:nvSpPr>
        <p:spPr bwMode="auto">
          <a:xfrm>
            <a:off x="2330084" y="5414009"/>
            <a:ext cx="291851" cy="1025958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reeform 196"/>
          <p:cNvSpPr>
            <a:spLocks noEditPoints="1"/>
          </p:cNvSpPr>
          <p:nvPr/>
        </p:nvSpPr>
        <p:spPr bwMode="auto">
          <a:xfrm>
            <a:off x="3276583" y="5414009"/>
            <a:ext cx="398550" cy="108717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Freeform 200"/>
          <p:cNvSpPr>
            <a:spLocks noEditPoints="1"/>
          </p:cNvSpPr>
          <p:nvPr/>
        </p:nvSpPr>
        <p:spPr bwMode="auto">
          <a:xfrm>
            <a:off x="6357908" y="5414009"/>
            <a:ext cx="380177" cy="1051140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Freeform 208"/>
          <p:cNvSpPr>
            <a:spLocks noEditPoints="1"/>
          </p:cNvSpPr>
          <p:nvPr/>
        </p:nvSpPr>
        <p:spPr bwMode="auto">
          <a:xfrm>
            <a:off x="5338983" y="5415716"/>
            <a:ext cx="338631" cy="1101655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reeform 192"/>
          <p:cNvSpPr>
            <a:spLocks noEditPoints="1"/>
          </p:cNvSpPr>
          <p:nvPr/>
        </p:nvSpPr>
        <p:spPr bwMode="auto">
          <a:xfrm>
            <a:off x="4250098" y="5407517"/>
            <a:ext cx="559120" cy="1155909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flipH="1">
            <a:off x="6323355" y="809211"/>
            <a:ext cx="204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1212432 </a:t>
            </a:r>
          </a:p>
          <a:p>
            <a:pPr algn="ctr"/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endParaRPr lang="id-ID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 flipH="1">
            <a:off x="670419" y="2866118"/>
            <a:ext cx="185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 flipH="1">
            <a:off x="6459229" y="2033783"/>
            <a:ext cx="22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 flipH="1">
            <a:off x="6459229" y="3198735"/>
            <a:ext cx="2510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99447" y="184208"/>
            <a:ext cx="18987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endParaRPr lang="en-US" sz="3600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7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5" grpId="0"/>
      <p:bldP spid="96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7" grpId="0"/>
      <p:bldP spid="138" grpId="0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20872" y="42622"/>
            <a:ext cx="2538569" cy="967312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36471" y="2492904"/>
            <a:ext cx="1436749" cy="1076261"/>
            <a:chOff x="6200311" y="2387791"/>
            <a:chExt cx="1983921" cy="1471505"/>
          </a:xfrm>
        </p:grpSpPr>
        <p:sp>
          <p:nvSpPr>
            <p:cNvPr id="34" name="Freeform 10"/>
            <p:cNvSpPr>
              <a:spLocks noEditPoints="1"/>
            </p:cNvSpPr>
            <p:nvPr/>
          </p:nvSpPr>
          <p:spPr bwMode="auto">
            <a:xfrm>
              <a:off x="6200311" y="2387791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AutoShape 81"/>
            <p:cNvSpPr>
              <a:spLocks/>
            </p:cNvSpPr>
            <p:nvPr/>
          </p:nvSpPr>
          <p:spPr bwMode="auto">
            <a:xfrm>
              <a:off x="7129011" y="2851448"/>
              <a:ext cx="544189" cy="5441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20020" y="3737934"/>
            <a:ext cx="1025498" cy="1540432"/>
            <a:chOff x="5461127" y="4051555"/>
            <a:chExt cx="1369021" cy="2061267"/>
          </a:xfrm>
        </p:grpSpPr>
        <p:sp>
          <p:nvSpPr>
            <p:cNvPr id="40" name="Freeform 5"/>
            <p:cNvSpPr>
              <a:spLocks noEditPoints="1"/>
            </p:cNvSpPr>
            <p:nvPr/>
          </p:nvSpPr>
          <p:spPr bwMode="auto">
            <a:xfrm rot="10800000">
              <a:off x="5461127" y="4051555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83"/>
            <p:cNvSpPr>
              <a:spLocks/>
            </p:cNvSpPr>
            <p:nvPr/>
          </p:nvSpPr>
          <p:spPr bwMode="auto">
            <a:xfrm>
              <a:off x="5852802" y="5201718"/>
              <a:ext cx="544189" cy="3572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04389" y="1929124"/>
            <a:ext cx="1025687" cy="1568495"/>
            <a:chOff x="5430720" y="1728417"/>
            <a:chExt cx="1369021" cy="2061267"/>
          </a:xfrm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5430720" y="1728417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117"/>
            <p:cNvSpPr>
              <a:spLocks/>
            </p:cNvSpPr>
            <p:nvPr/>
          </p:nvSpPr>
          <p:spPr bwMode="auto">
            <a:xfrm>
              <a:off x="5852803" y="2166200"/>
              <a:ext cx="544189" cy="408374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68952" y="2492904"/>
            <a:ext cx="1453139" cy="1084024"/>
            <a:chOff x="4055897" y="2370387"/>
            <a:chExt cx="1970386" cy="1469571"/>
          </a:xfrm>
        </p:grpSpPr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055897" y="2370387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542795" y="2851448"/>
              <a:ext cx="544189" cy="544189"/>
              <a:chOff x="4439444" y="1652588"/>
              <a:chExt cx="464344" cy="464344"/>
            </a:xfrm>
            <a:solidFill>
              <a:schemeClr val="accent3"/>
            </a:solidFill>
          </p:grpSpPr>
          <p:sp>
            <p:nvSpPr>
              <p:cNvPr id="49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Gill Sans" charset="0"/>
                </a:endParaRPr>
              </a:p>
            </p:txBody>
          </p:sp>
          <p:sp>
            <p:nvSpPr>
              <p:cNvPr id="50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Gill Sans" charset="0"/>
                </a:endParaRPr>
              </a:p>
            </p:txBody>
          </p:sp>
          <p:sp>
            <p:nvSpPr>
              <p:cNvPr id="51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Gill Sans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978129" y="3671225"/>
            <a:ext cx="1343961" cy="1069085"/>
            <a:chOff x="4055897" y="3890408"/>
            <a:chExt cx="1983921" cy="1471505"/>
          </a:xfrm>
        </p:grpSpPr>
        <p:sp>
          <p:nvSpPr>
            <p:cNvPr id="53" name="Freeform 10"/>
            <p:cNvSpPr>
              <a:spLocks noEditPoints="1"/>
            </p:cNvSpPr>
            <p:nvPr/>
          </p:nvSpPr>
          <p:spPr bwMode="auto">
            <a:xfrm rot="10800000">
              <a:off x="4055897" y="3890408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139"/>
            <p:cNvSpPr>
              <a:spLocks/>
            </p:cNvSpPr>
            <p:nvPr/>
          </p:nvSpPr>
          <p:spPr bwMode="auto">
            <a:xfrm>
              <a:off x="4537090" y="4248697"/>
              <a:ext cx="544189" cy="52744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42201" y="3657341"/>
            <a:ext cx="1353490" cy="937191"/>
            <a:chOff x="6213846" y="3909746"/>
            <a:chExt cx="1970386" cy="1469571"/>
          </a:xfrm>
        </p:grpSpPr>
        <p:sp>
          <p:nvSpPr>
            <p:cNvPr id="56" name="Freeform 7"/>
            <p:cNvSpPr>
              <a:spLocks noEditPoints="1"/>
            </p:cNvSpPr>
            <p:nvPr/>
          </p:nvSpPr>
          <p:spPr bwMode="auto">
            <a:xfrm rot="10800000">
              <a:off x="6213846" y="3909746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149"/>
            <p:cNvSpPr>
              <a:spLocks/>
            </p:cNvSpPr>
            <p:nvPr/>
          </p:nvSpPr>
          <p:spPr bwMode="auto">
            <a:xfrm>
              <a:off x="7129010" y="4322953"/>
              <a:ext cx="544189" cy="3916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4607" y="3060879"/>
            <a:ext cx="941861" cy="989378"/>
            <a:chOff x="838200" y="1352655"/>
            <a:chExt cx="941861" cy="989378"/>
          </a:xfrm>
        </p:grpSpPr>
        <p:sp>
          <p:nvSpPr>
            <p:cNvPr id="59" name="TextBox 58"/>
            <p:cNvSpPr txBox="1"/>
            <p:nvPr/>
          </p:nvSpPr>
          <p:spPr>
            <a:xfrm>
              <a:off x="838200" y="135265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4000" b="1" dirty="0">
                  <a:solidFill>
                    <a:srgbClr val="FA123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4000" b="1" dirty="0">
                <a:solidFill>
                  <a:srgbClr val="FA123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8200" y="1880368"/>
              <a:ext cx="9418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A123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Tetris</a:t>
              </a:r>
              <a:endParaRPr lang="en-US" sz="2400" b="1" dirty="0">
                <a:solidFill>
                  <a:srgbClr val="FA123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074695" y="3042063"/>
            <a:ext cx="954107" cy="989378"/>
            <a:chOff x="838200" y="2974982"/>
            <a:chExt cx="954107" cy="989378"/>
          </a:xfrm>
        </p:grpSpPr>
        <p:sp>
          <p:nvSpPr>
            <p:cNvPr id="63" name="TextBox 62"/>
            <p:cNvSpPr txBox="1"/>
            <p:nvPr/>
          </p:nvSpPr>
          <p:spPr>
            <a:xfrm>
              <a:off x="838200" y="297498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4000" b="1">
                  <a:solidFill>
                    <a:srgbClr val="58B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4000" b="1">
                <a:solidFill>
                  <a:srgbClr val="58BBB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38200" y="3502695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58BBB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Demo</a:t>
              </a:r>
              <a:endParaRPr lang="en-US" sz="2400" b="1" dirty="0">
                <a:solidFill>
                  <a:srgbClr val="58BBB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7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5137" y="2557902"/>
            <a:ext cx="33137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TETRIS</a:t>
            </a:r>
            <a:endParaRPr lang="en-US" sz="7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4" y="2276619"/>
            <a:ext cx="2247619" cy="2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381" y="2257571"/>
            <a:ext cx="2495238" cy="2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51" y="1962333"/>
            <a:ext cx="271428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tetrisgame.github.io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582" y="1204913"/>
            <a:ext cx="7304487" cy="53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Gameplay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paint 30px * 30px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25150"/>
            <a:ext cx="8009524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Gameplay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255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ＭＳ Ｐゴシック</vt:lpstr>
      <vt:lpstr>Arial</vt:lpstr>
      <vt:lpstr>Calibri</vt:lpstr>
      <vt:lpstr>Gill Sans</vt:lpstr>
      <vt:lpstr>Tahoma</vt:lpstr>
      <vt:lpstr>Times New Roman</vt:lpstr>
      <vt:lpstr>Wingdings</vt:lpstr>
      <vt:lpstr>Wingdings 2</vt:lpstr>
      <vt:lpstr>Office Theme</vt:lpstr>
      <vt:lpstr>Web game tetris</vt:lpstr>
      <vt:lpstr>PowerPoint Presentation</vt:lpstr>
      <vt:lpstr>Nội dung </vt:lpstr>
      <vt:lpstr>PowerPoint Presentation</vt:lpstr>
      <vt:lpstr>Ngôn ngữ thực hiện</vt:lpstr>
      <vt:lpstr>tetrisgame.github.io</vt:lpstr>
      <vt:lpstr>Gameplay</vt:lpstr>
      <vt:lpstr>Gameplay (1)</vt:lpstr>
      <vt:lpstr>Gameplay (2)</vt:lpstr>
      <vt:lpstr>Gameplay (3)</vt:lpstr>
      <vt:lpstr>Functions</vt:lpstr>
      <vt:lpstr>Functions (1)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243</cp:revision>
  <dcterms:created xsi:type="dcterms:W3CDTF">2013-06-28T06:58:43Z</dcterms:created>
  <dcterms:modified xsi:type="dcterms:W3CDTF">2016-06-09T18:06:10Z</dcterms:modified>
</cp:coreProperties>
</file>