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4" d="100"/>
          <a:sy n="124" d="100"/>
        </p:scale>
        <p:origin x="1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66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9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8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42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63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66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23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90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90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87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66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D63F-416C-4BE1-A5F9-E3D6C111E83E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308E-E273-44E9-8990-4BFD33AA9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2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579417" y="2069869"/>
            <a:ext cx="720000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46953" y="1667511"/>
            <a:ext cx="406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50</a:t>
            </a:r>
            <a:r>
              <a:rPr kumimoji="1" lang="ja-JP" altLang="en-US" sz="1600" dirty="0" smtClean="0"/>
              <a:t>年（解析を行う期間）</a:t>
            </a:r>
            <a:r>
              <a:rPr kumimoji="1" lang="en-US" altLang="ja-JP" sz="1600" dirty="0" smtClean="0"/>
              <a:t>= 5 period</a:t>
            </a:r>
            <a:endParaRPr kumimoji="1" lang="ja-JP" altLang="en-US" sz="16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579415" y="2510443"/>
            <a:ext cx="1440000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019415" y="2510443"/>
            <a:ext cx="14400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459415" y="2510443"/>
            <a:ext cx="144000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5899415" y="2510443"/>
            <a:ext cx="144000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7339415" y="2510443"/>
            <a:ext cx="1440000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1579414" y="1654233"/>
            <a:ext cx="3" cy="20330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302303" y="2214001"/>
            <a:ext cx="190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10</a:t>
            </a:r>
            <a:r>
              <a:rPr kumimoji="1" lang="ja-JP" altLang="en-US" sz="1200" dirty="0" smtClean="0"/>
              <a:t>年 </a:t>
            </a:r>
            <a:r>
              <a:rPr kumimoji="1" lang="en-US" altLang="ja-JP" sz="1200" dirty="0" smtClean="0"/>
              <a:t>= 1 period</a:t>
            </a:r>
          </a:p>
        </p:txBody>
      </p:sp>
      <p:sp>
        <p:nvSpPr>
          <p:cNvPr id="19" name="四角形吹き出し 18"/>
          <p:cNvSpPr/>
          <p:nvPr/>
        </p:nvSpPr>
        <p:spPr>
          <a:xfrm>
            <a:off x="1579415" y="2793075"/>
            <a:ext cx="1440000" cy="611569"/>
          </a:xfrm>
          <a:prstGeom prst="wedgeRectCallout">
            <a:avLst>
              <a:gd name="adj1" fmla="val -21988"/>
              <a:gd name="adj2" fmla="val -8565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第 </a:t>
            </a:r>
            <a:r>
              <a:rPr lang="en-US" altLang="ja-JP" sz="1200" dirty="0" smtClean="0"/>
              <a:t>1 period</a:t>
            </a:r>
            <a:endParaRPr kumimoji="1" lang="ja-JP" altLang="en-US" sz="1200" dirty="0"/>
          </a:p>
        </p:txBody>
      </p:sp>
      <p:sp>
        <p:nvSpPr>
          <p:cNvPr id="26" name="四角形吹き出し 25"/>
          <p:cNvSpPr/>
          <p:nvPr/>
        </p:nvSpPr>
        <p:spPr>
          <a:xfrm>
            <a:off x="3019414" y="2793075"/>
            <a:ext cx="1440000" cy="611569"/>
          </a:xfrm>
          <a:prstGeom prst="wedgeRectCallout">
            <a:avLst>
              <a:gd name="adj1" fmla="val -21988"/>
              <a:gd name="adj2" fmla="val -8565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第 </a:t>
            </a:r>
            <a:r>
              <a:rPr lang="en-US" altLang="ja-JP" sz="1200" dirty="0"/>
              <a:t>2</a:t>
            </a:r>
            <a:r>
              <a:rPr lang="en-US" altLang="ja-JP" sz="1200" dirty="0" smtClean="0"/>
              <a:t> period</a:t>
            </a:r>
            <a:endParaRPr kumimoji="1" lang="ja-JP" altLang="en-US" sz="1200" dirty="0"/>
          </a:p>
        </p:txBody>
      </p:sp>
      <p:sp>
        <p:nvSpPr>
          <p:cNvPr id="27" name="四角形吹き出し 26"/>
          <p:cNvSpPr/>
          <p:nvPr/>
        </p:nvSpPr>
        <p:spPr>
          <a:xfrm>
            <a:off x="4459415" y="2793075"/>
            <a:ext cx="1440000" cy="611569"/>
          </a:xfrm>
          <a:prstGeom prst="wedgeRectCallout">
            <a:avLst>
              <a:gd name="adj1" fmla="val -21988"/>
              <a:gd name="adj2" fmla="val -856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 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ja-JP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period</a:t>
            </a:r>
            <a:endParaRPr kumimoji="1" lang="ja-JP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四角形吹き出し 27"/>
          <p:cNvSpPr/>
          <p:nvPr/>
        </p:nvSpPr>
        <p:spPr>
          <a:xfrm>
            <a:off x="5899415" y="2793075"/>
            <a:ext cx="1440000" cy="611569"/>
          </a:xfrm>
          <a:prstGeom prst="wedgeRectCallout">
            <a:avLst>
              <a:gd name="adj1" fmla="val -21988"/>
              <a:gd name="adj2" fmla="val -856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 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ja-JP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period</a:t>
            </a:r>
            <a:endParaRPr kumimoji="1" lang="ja-JP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四角形吹き出し 28"/>
          <p:cNvSpPr/>
          <p:nvPr/>
        </p:nvSpPr>
        <p:spPr>
          <a:xfrm>
            <a:off x="7339415" y="2793075"/>
            <a:ext cx="1440000" cy="611569"/>
          </a:xfrm>
          <a:prstGeom prst="wedgeRectCallout">
            <a:avLst>
              <a:gd name="adj1" fmla="val -21988"/>
              <a:gd name="adj2" fmla="val -8565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 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ja-JP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period</a:t>
            </a:r>
            <a:endParaRPr kumimoji="1" lang="ja-JP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H="1">
            <a:off x="8779415" y="1654233"/>
            <a:ext cx="3" cy="20330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388200" y="2167835"/>
            <a:ext cx="70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10</a:t>
            </a:r>
            <a:r>
              <a:rPr kumimoji="1" lang="ja-JP" altLang="en-US" sz="1600" dirty="0" smtClean="0"/>
              <a:t>年</a:t>
            </a:r>
            <a:endParaRPr kumimoji="1" lang="en-US" altLang="ja-JP" sz="16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828202" y="2167835"/>
            <a:ext cx="70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10</a:t>
            </a:r>
            <a:r>
              <a:rPr kumimoji="1" lang="ja-JP" altLang="en-US" sz="1600" dirty="0" smtClean="0"/>
              <a:t>年</a:t>
            </a:r>
            <a:endParaRPr kumimoji="1" lang="en-US" altLang="ja-JP" sz="16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268198" y="2167835"/>
            <a:ext cx="70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10</a:t>
            </a:r>
            <a:r>
              <a:rPr kumimoji="1" lang="ja-JP" altLang="en-US" sz="1600" dirty="0" smtClean="0"/>
              <a:t>年</a:t>
            </a:r>
            <a:endParaRPr kumimoji="1" lang="en-US" altLang="ja-JP" sz="16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8194" y="2167835"/>
            <a:ext cx="70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10</a:t>
            </a:r>
            <a:r>
              <a:rPr kumimoji="1" lang="ja-JP" altLang="en-US" sz="1600" dirty="0" smtClean="0"/>
              <a:t>年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85459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末松 天地</dc:creator>
  <cp:lastModifiedBy>末松 天地</cp:lastModifiedBy>
  <cp:revision>2</cp:revision>
  <dcterms:created xsi:type="dcterms:W3CDTF">2020-09-12T14:44:15Z</dcterms:created>
  <dcterms:modified xsi:type="dcterms:W3CDTF">2020-09-12T14:51:28Z</dcterms:modified>
</cp:coreProperties>
</file>