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8472-4ACD-4B2A-9C91-8021835C9824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C3F2-38D0-4AD2-97AD-F61B1C3AE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40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8472-4ACD-4B2A-9C91-8021835C9824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C3F2-38D0-4AD2-97AD-F61B1C3AE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05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8472-4ACD-4B2A-9C91-8021835C9824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C3F2-38D0-4AD2-97AD-F61B1C3AE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82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8472-4ACD-4B2A-9C91-8021835C9824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C3F2-38D0-4AD2-97AD-F61B1C3AE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6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8472-4ACD-4B2A-9C91-8021835C9824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C3F2-38D0-4AD2-97AD-F61B1C3AE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15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8472-4ACD-4B2A-9C91-8021835C9824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C3F2-38D0-4AD2-97AD-F61B1C3AE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75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8472-4ACD-4B2A-9C91-8021835C9824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C3F2-38D0-4AD2-97AD-F61B1C3AE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92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8472-4ACD-4B2A-9C91-8021835C9824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C3F2-38D0-4AD2-97AD-F61B1C3AE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75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8472-4ACD-4B2A-9C91-8021835C9824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C3F2-38D0-4AD2-97AD-F61B1C3AE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74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8472-4ACD-4B2A-9C91-8021835C9824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C3F2-38D0-4AD2-97AD-F61B1C3AE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7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8472-4ACD-4B2A-9C91-8021835C9824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C3F2-38D0-4AD2-97AD-F61B1C3AE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16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18472-4ACD-4B2A-9C91-8021835C9824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7C3F2-38D0-4AD2-97AD-F61B1C3AE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60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55963" y="2377439"/>
            <a:ext cx="2047296" cy="1246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" name="グラフィックス 2" descr="もみの木">
            <a:extLst>
              <a:ext uri="{FF2B5EF4-FFF2-40B4-BE49-F238E27FC236}">
                <a16:creationId xmlns:a16="http://schemas.microsoft.com/office/drawing/2014/main" id="{A9E5EA3E-019A-49DF-8D20-8A1990CA2B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712060" y="2562139"/>
            <a:ext cx="535102" cy="53510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41B112-E4B8-4B82-AA4B-86FF09632B46}"/>
              </a:ext>
            </a:extLst>
          </p:cNvPr>
          <p:cNvSpPr txBox="1"/>
          <p:nvPr/>
        </p:nvSpPr>
        <p:spPr>
          <a:xfrm>
            <a:off x="955963" y="3191517"/>
            <a:ext cx="2047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資源の採掘基地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127560D-499D-4DF6-993C-7C514746B8FC}"/>
              </a:ext>
            </a:extLst>
          </p:cNvPr>
          <p:cNvSpPr/>
          <p:nvPr/>
        </p:nvSpPr>
        <p:spPr>
          <a:xfrm>
            <a:off x="3435160" y="2377439"/>
            <a:ext cx="2047296" cy="1246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グラフィックス 9" descr="データベース">
            <a:extLst>
              <a:ext uri="{FF2B5EF4-FFF2-40B4-BE49-F238E27FC236}">
                <a16:creationId xmlns:a16="http://schemas.microsoft.com/office/drawing/2014/main" id="{2963D2CD-4ED2-4C7F-87CD-340457ED76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190608" y="2562139"/>
            <a:ext cx="536400" cy="536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1416E7C-0CC5-4179-85DB-0BB1CB844925}"/>
              </a:ext>
            </a:extLst>
          </p:cNvPr>
          <p:cNvSpPr txBox="1"/>
          <p:nvPr/>
        </p:nvSpPr>
        <p:spPr>
          <a:xfrm>
            <a:off x="3444255" y="3191517"/>
            <a:ext cx="2047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資源の貯蔵基地</a:t>
            </a:r>
          </a:p>
        </p:txBody>
      </p:sp>
      <p:grpSp>
        <p:nvGrpSpPr>
          <p:cNvPr id="2" name="グループ化 1"/>
          <p:cNvGrpSpPr/>
          <p:nvPr/>
        </p:nvGrpSpPr>
        <p:grpSpPr>
          <a:xfrm>
            <a:off x="5914357" y="2377439"/>
            <a:ext cx="2056391" cy="1246909"/>
            <a:chOff x="6238553" y="2377439"/>
            <a:chExt cx="2056391" cy="1246909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F7893029-90B8-41DC-9E0E-CD32B45D515D}"/>
                </a:ext>
              </a:extLst>
            </p:cNvPr>
            <p:cNvSpPr/>
            <p:nvPr/>
          </p:nvSpPr>
          <p:spPr>
            <a:xfrm>
              <a:off x="6238553" y="2377439"/>
              <a:ext cx="2047296" cy="12469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12" name="グラフィックス 11" descr="たき火">
              <a:extLst>
                <a:ext uri="{FF2B5EF4-FFF2-40B4-BE49-F238E27FC236}">
                  <a16:creationId xmlns:a16="http://schemas.microsoft.com/office/drawing/2014/main" id="{6D574D6F-FB1A-4675-A1C3-B551BABC7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6994001" y="2562139"/>
              <a:ext cx="536400" cy="536400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25042C35-BEA9-4273-8F48-08F1FBF419D5}"/>
                </a:ext>
              </a:extLst>
            </p:cNvPr>
            <p:cNvSpPr txBox="1"/>
            <p:nvPr/>
          </p:nvSpPr>
          <p:spPr>
            <a:xfrm>
              <a:off x="6247648" y="3191517"/>
              <a:ext cx="2047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/>
                <a:t>発電所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8384459" y="2377439"/>
            <a:ext cx="2056391" cy="1246909"/>
            <a:chOff x="9032851" y="2377439"/>
            <a:chExt cx="2056391" cy="1246909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85231F9-8DFF-4BF3-BA1D-99253DF2EAEE}"/>
                </a:ext>
              </a:extLst>
            </p:cNvPr>
            <p:cNvSpPr/>
            <p:nvPr/>
          </p:nvSpPr>
          <p:spPr>
            <a:xfrm>
              <a:off x="9041946" y="2377439"/>
              <a:ext cx="2047296" cy="12469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14" name="グラフィックス 13" descr="ランプ">
              <a:extLst>
                <a:ext uri="{FF2B5EF4-FFF2-40B4-BE49-F238E27FC236}">
                  <a16:creationId xmlns:a16="http://schemas.microsoft.com/office/drawing/2014/main" id="{687CC990-7E0A-45B1-9227-B1C780AE6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9159830" y="2562139"/>
              <a:ext cx="536400" cy="536400"/>
            </a:xfrm>
            <a:prstGeom prst="rect">
              <a:avLst/>
            </a:prstGeom>
          </p:spPr>
        </p:pic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49C4EF14-BFC3-4FE7-8C38-B769459CC97E}"/>
                </a:ext>
              </a:extLst>
            </p:cNvPr>
            <p:cNvSpPr txBox="1"/>
            <p:nvPr/>
          </p:nvSpPr>
          <p:spPr>
            <a:xfrm>
              <a:off x="9032851" y="3191517"/>
              <a:ext cx="2047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/>
                <a:t>家庭や会社、工場</a:t>
              </a:r>
            </a:p>
          </p:txBody>
        </p:sp>
        <p:pic>
          <p:nvPicPr>
            <p:cNvPr id="22" name="グラフィックス 21" descr="都市">
              <a:extLst>
                <a:ext uri="{FF2B5EF4-FFF2-40B4-BE49-F238E27FC236}">
                  <a16:creationId xmlns:a16="http://schemas.microsoft.com/office/drawing/2014/main" id="{08F58680-3CA8-4E2D-8328-10DA637E9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9797394" y="2560840"/>
              <a:ext cx="536400" cy="536400"/>
            </a:xfrm>
            <a:prstGeom prst="rect">
              <a:avLst/>
            </a:prstGeom>
          </p:spPr>
        </p:pic>
        <p:pic>
          <p:nvPicPr>
            <p:cNvPr id="24" name="グラフィックス 23" descr="工場">
              <a:extLst>
                <a:ext uri="{FF2B5EF4-FFF2-40B4-BE49-F238E27FC236}">
                  <a16:creationId xmlns:a16="http://schemas.microsoft.com/office/drawing/2014/main" id="{D47451EA-2A32-4D31-8C64-90D44A85E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10451678" y="2560840"/>
              <a:ext cx="536400" cy="536400"/>
            </a:xfrm>
            <a:prstGeom prst="rect">
              <a:avLst/>
            </a:prstGeom>
          </p:spPr>
        </p:pic>
      </p:grpSp>
      <p:sp>
        <p:nvSpPr>
          <p:cNvPr id="25" name="矢印: 右 24">
            <a:extLst>
              <a:ext uri="{FF2B5EF4-FFF2-40B4-BE49-F238E27FC236}">
                <a16:creationId xmlns:a16="http://schemas.microsoft.com/office/drawing/2014/main" id="{0416137D-2A59-4AED-8D62-2743802616CA}"/>
              </a:ext>
            </a:extLst>
          </p:cNvPr>
          <p:cNvSpPr/>
          <p:nvPr/>
        </p:nvSpPr>
        <p:spPr>
          <a:xfrm>
            <a:off x="3012354" y="2869014"/>
            <a:ext cx="755448" cy="26375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08405B7F-287B-4334-8676-A76B8EED09A6}"/>
              </a:ext>
            </a:extLst>
          </p:cNvPr>
          <p:cNvSpPr/>
          <p:nvPr/>
        </p:nvSpPr>
        <p:spPr>
          <a:xfrm>
            <a:off x="5491551" y="2869014"/>
            <a:ext cx="755448" cy="26375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36102F1B-B883-4489-B82C-74DD42A45DB3}"/>
              </a:ext>
            </a:extLst>
          </p:cNvPr>
          <p:cNvSpPr/>
          <p:nvPr/>
        </p:nvSpPr>
        <p:spPr>
          <a:xfrm>
            <a:off x="7973608" y="2862289"/>
            <a:ext cx="755448" cy="26375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02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末松 天地</dc:creator>
  <cp:lastModifiedBy>末松 天地</cp:lastModifiedBy>
  <cp:revision>4</cp:revision>
  <dcterms:created xsi:type="dcterms:W3CDTF">2020-09-12T03:34:15Z</dcterms:created>
  <dcterms:modified xsi:type="dcterms:W3CDTF">2020-09-19T07:15:41Z</dcterms:modified>
</cp:coreProperties>
</file>