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4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0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1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92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75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16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60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5963" y="2377439"/>
            <a:ext cx="2047296" cy="124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グラフィックス 2" descr="もみの木">
            <a:extLst>
              <a:ext uri="{FF2B5EF4-FFF2-40B4-BE49-F238E27FC236}">
                <a16:creationId xmlns:a16="http://schemas.microsoft.com/office/drawing/2014/main" id="{A9E5EA3E-019A-49DF-8D20-8A1990CA2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060" y="2562139"/>
            <a:ext cx="535102" cy="53510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41B112-E4B8-4B82-AA4B-86FF09632B46}"/>
              </a:ext>
            </a:extLst>
          </p:cNvPr>
          <p:cNvSpPr txBox="1"/>
          <p:nvPr/>
        </p:nvSpPr>
        <p:spPr>
          <a:xfrm>
            <a:off x="955963" y="3191517"/>
            <a:ext cx="2047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資源の採掘基地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27560D-499D-4DF6-993C-7C514746B8FC}"/>
              </a:ext>
            </a:extLst>
          </p:cNvPr>
          <p:cNvSpPr/>
          <p:nvPr/>
        </p:nvSpPr>
        <p:spPr>
          <a:xfrm>
            <a:off x="3759356" y="2377439"/>
            <a:ext cx="2047296" cy="124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7893029-90B8-41DC-9E0E-CD32B45D515D}"/>
              </a:ext>
            </a:extLst>
          </p:cNvPr>
          <p:cNvSpPr/>
          <p:nvPr/>
        </p:nvSpPr>
        <p:spPr>
          <a:xfrm>
            <a:off x="6562749" y="2377439"/>
            <a:ext cx="2047296" cy="124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5231F9-8DFF-4BF3-BA1D-99253DF2EAEE}"/>
              </a:ext>
            </a:extLst>
          </p:cNvPr>
          <p:cNvSpPr/>
          <p:nvPr/>
        </p:nvSpPr>
        <p:spPr>
          <a:xfrm>
            <a:off x="9366142" y="2377439"/>
            <a:ext cx="2047296" cy="124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グラフィックス 9" descr="データベース">
            <a:extLst>
              <a:ext uri="{FF2B5EF4-FFF2-40B4-BE49-F238E27FC236}">
                <a16:creationId xmlns:a16="http://schemas.microsoft.com/office/drawing/2014/main" id="{2963D2CD-4ED2-4C7F-87CD-340457ED7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4804" y="2562139"/>
            <a:ext cx="536400" cy="536400"/>
          </a:xfrm>
          <a:prstGeom prst="rect">
            <a:avLst/>
          </a:prstGeom>
        </p:spPr>
      </p:pic>
      <p:pic>
        <p:nvPicPr>
          <p:cNvPr id="12" name="グラフィックス 11" descr="たき火">
            <a:extLst>
              <a:ext uri="{FF2B5EF4-FFF2-40B4-BE49-F238E27FC236}">
                <a16:creationId xmlns:a16="http://schemas.microsoft.com/office/drawing/2014/main" id="{6D574D6F-FB1A-4675-A1C3-B551BABC7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8197" y="2562139"/>
            <a:ext cx="536400" cy="536400"/>
          </a:xfrm>
          <a:prstGeom prst="rect">
            <a:avLst/>
          </a:prstGeom>
        </p:spPr>
      </p:pic>
      <p:pic>
        <p:nvPicPr>
          <p:cNvPr id="14" name="グラフィックス 13" descr="ランプ">
            <a:extLst>
              <a:ext uri="{FF2B5EF4-FFF2-40B4-BE49-F238E27FC236}">
                <a16:creationId xmlns:a16="http://schemas.microsoft.com/office/drawing/2014/main" id="{687CC990-7E0A-45B1-9227-B1C780AE60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4026" y="2562139"/>
            <a:ext cx="536400" cy="536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416E7C-0CC5-4179-85DB-0BB1CB844925}"/>
              </a:ext>
            </a:extLst>
          </p:cNvPr>
          <p:cNvSpPr txBox="1"/>
          <p:nvPr/>
        </p:nvSpPr>
        <p:spPr>
          <a:xfrm>
            <a:off x="3768451" y="3191517"/>
            <a:ext cx="2047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資源の貯蔵基地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5042C35-BEA9-4273-8F48-08F1FBF419D5}"/>
              </a:ext>
            </a:extLst>
          </p:cNvPr>
          <p:cNvSpPr txBox="1"/>
          <p:nvPr/>
        </p:nvSpPr>
        <p:spPr>
          <a:xfrm>
            <a:off x="6571844" y="3191517"/>
            <a:ext cx="2047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発電所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9C4EF14-BFC3-4FE7-8C38-B769459CC97E}"/>
              </a:ext>
            </a:extLst>
          </p:cNvPr>
          <p:cNvSpPr txBox="1"/>
          <p:nvPr/>
        </p:nvSpPr>
        <p:spPr>
          <a:xfrm>
            <a:off x="9357047" y="3191517"/>
            <a:ext cx="2047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家庭や会社、工場</a:t>
            </a:r>
          </a:p>
        </p:txBody>
      </p:sp>
      <p:pic>
        <p:nvPicPr>
          <p:cNvPr id="22" name="グラフィックス 21" descr="都市">
            <a:extLst>
              <a:ext uri="{FF2B5EF4-FFF2-40B4-BE49-F238E27FC236}">
                <a16:creationId xmlns:a16="http://schemas.microsoft.com/office/drawing/2014/main" id="{08F58680-3CA8-4E2D-8328-10DA637E9F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21590" y="2560840"/>
            <a:ext cx="536400" cy="536400"/>
          </a:xfrm>
          <a:prstGeom prst="rect">
            <a:avLst/>
          </a:prstGeom>
        </p:spPr>
      </p:pic>
      <p:pic>
        <p:nvPicPr>
          <p:cNvPr id="24" name="グラフィックス 23" descr="工場">
            <a:extLst>
              <a:ext uri="{FF2B5EF4-FFF2-40B4-BE49-F238E27FC236}">
                <a16:creationId xmlns:a16="http://schemas.microsoft.com/office/drawing/2014/main" id="{D47451EA-2A32-4D31-8C64-90D44A85E9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75874" y="2560840"/>
            <a:ext cx="536400" cy="536400"/>
          </a:xfrm>
          <a:prstGeom prst="rect">
            <a:avLst/>
          </a:prstGeom>
        </p:spPr>
      </p:pic>
      <p:sp>
        <p:nvSpPr>
          <p:cNvPr id="25" name="矢印: 右 24">
            <a:extLst>
              <a:ext uri="{FF2B5EF4-FFF2-40B4-BE49-F238E27FC236}">
                <a16:creationId xmlns:a16="http://schemas.microsoft.com/office/drawing/2014/main" id="{0416137D-2A59-4AED-8D62-2743802616CA}"/>
              </a:ext>
            </a:extLst>
          </p:cNvPr>
          <p:cNvSpPr/>
          <p:nvPr/>
        </p:nvSpPr>
        <p:spPr>
          <a:xfrm>
            <a:off x="3012354" y="2869014"/>
            <a:ext cx="755448" cy="26375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08405B7F-287B-4334-8676-A76B8EED09A6}"/>
              </a:ext>
            </a:extLst>
          </p:cNvPr>
          <p:cNvSpPr/>
          <p:nvPr/>
        </p:nvSpPr>
        <p:spPr>
          <a:xfrm>
            <a:off x="5815747" y="2869014"/>
            <a:ext cx="755448" cy="26375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36102F1B-B883-4489-B82C-74DD42A45DB3}"/>
              </a:ext>
            </a:extLst>
          </p:cNvPr>
          <p:cNvSpPr/>
          <p:nvPr/>
        </p:nvSpPr>
        <p:spPr>
          <a:xfrm>
            <a:off x="8601599" y="2869014"/>
            <a:ext cx="755448" cy="26375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2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末松 天地</dc:creator>
  <cp:lastModifiedBy>末松 元巳</cp:lastModifiedBy>
  <cp:revision>3</cp:revision>
  <dcterms:created xsi:type="dcterms:W3CDTF">2020-09-12T03:34:15Z</dcterms:created>
  <dcterms:modified xsi:type="dcterms:W3CDTF">2020-09-12T13:51:36Z</dcterms:modified>
</cp:coreProperties>
</file>