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4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05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8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15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7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92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75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74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16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18472-4ACD-4B2A-9C91-8021835C9824}" type="datetimeFigureOut">
              <a:rPr kumimoji="1" lang="ja-JP" altLang="en-US" smtClean="0"/>
              <a:t>2020/9/12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C3F2-38D0-4AD2-97AD-F61B1C3AE2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60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55963" y="2377439"/>
            <a:ext cx="1770614" cy="124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707475" y="2377439"/>
            <a:ext cx="1770614" cy="124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458987" y="2377439"/>
            <a:ext cx="1770614" cy="124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10499" y="2377439"/>
            <a:ext cx="1770614" cy="1246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0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末松 天地</dc:creator>
  <cp:lastModifiedBy>末松 天地</cp:lastModifiedBy>
  <cp:revision>1</cp:revision>
  <dcterms:created xsi:type="dcterms:W3CDTF">2020-09-12T03:34:15Z</dcterms:created>
  <dcterms:modified xsi:type="dcterms:W3CDTF">2020-09-12T03:35:01Z</dcterms:modified>
</cp:coreProperties>
</file>