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竹内 鉄也" userId="531998a7690f8f5a" providerId="LiveId" clId="{7A63C438-C024-4534-81F1-C3632FCC1494}"/>
    <pc:docChg chg="undo custSel addSld delSld modSld">
      <pc:chgData name="竹内 鉄也" userId="531998a7690f8f5a" providerId="LiveId" clId="{7A63C438-C024-4534-81F1-C3632FCC1494}" dt="2022-05-08T02:35:17.868" v="4590" actId="1076"/>
      <pc:docMkLst>
        <pc:docMk/>
      </pc:docMkLst>
      <pc:sldChg chg="modSp mod">
        <pc:chgData name="竹内 鉄也" userId="531998a7690f8f5a" providerId="LiveId" clId="{7A63C438-C024-4534-81F1-C3632FCC1494}" dt="2022-05-07T01:50:58.614" v="1546"/>
        <pc:sldMkLst>
          <pc:docMk/>
          <pc:sldMk cId="3991835546" sldId="257"/>
        </pc:sldMkLst>
        <pc:spChg chg="mod">
          <ac:chgData name="竹内 鉄也" userId="531998a7690f8f5a" providerId="LiveId" clId="{7A63C438-C024-4534-81F1-C3632FCC1494}" dt="2022-05-07T01:28:54.790" v="30"/>
          <ac:spMkLst>
            <pc:docMk/>
            <pc:sldMk cId="3991835546" sldId="257"/>
            <ac:spMk id="2" creationId="{10999CD8-483F-E315-CA5F-FED4B1816280}"/>
          </ac:spMkLst>
        </pc:spChg>
        <pc:spChg chg="mod">
          <ac:chgData name="竹内 鉄也" userId="531998a7690f8f5a" providerId="LiveId" clId="{7A63C438-C024-4534-81F1-C3632FCC1494}" dt="2022-05-07T01:50:58.614" v="1546"/>
          <ac:spMkLst>
            <pc:docMk/>
            <pc:sldMk cId="3991835546" sldId="257"/>
            <ac:spMk id="3" creationId="{B59A3224-17BA-345C-F1FD-21A4B193F759}"/>
          </ac:spMkLst>
        </pc:spChg>
      </pc:sldChg>
      <pc:sldChg chg="addSp delSp modSp new mod modClrScheme chgLayout">
        <pc:chgData name="竹内 鉄也" userId="531998a7690f8f5a" providerId="LiveId" clId="{7A63C438-C024-4534-81F1-C3632FCC1494}" dt="2022-05-08T02:35:17.868" v="4590" actId="1076"/>
        <pc:sldMkLst>
          <pc:docMk/>
          <pc:sldMk cId="1779982624" sldId="258"/>
        </pc:sldMkLst>
        <pc:spChg chg="del">
          <ac:chgData name="竹内 鉄也" userId="531998a7690f8f5a" providerId="LiveId" clId="{7A63C438-C024-4534-81F1-C3632FCC1494}" dt="2022-05-07T01:36:33.990" v="579" actId="700"/>
          <ac:spMkLst>
            <pc:docMk/>
            <pc:sldMk cId="1779982624" sldId="258"/>
            <ac:spMk id="2" creationId="{176728B9-8706-DCED-9872-AB71F4733B05}"/>
          </ac:spMkLst>
        </pc:spChg>
        <pc:spChg chg="del">
          <ac:chgData name="竹内 鉄也" userId="531998a7690f8f5a" providerId="LiveId" clId="{7A63C438-C024-4534-81F1-C3632FCC1494}" dt="2022-05-07T01:36:33.990" v="579" actId="700"/>
          <ac:spMkLst>
            <pc:docMk/>
            <pc:sldMk cId="1779982624" sldId="258"/>
            <ac:spMk id="3" creationId="{6CDD4B07-7BAE-9801-C733-5270BD9C3233}"/>
          </ac:spMkLst>
        </pc:spChg>
        <pc:spChg chg="add mod">
          <ac:chgData name="竹内 鉄也" userId="531998a7690f8f5a" providerId="LiveId" clId="{7A63C438-C024-4534-81F1-C3632FCC1494}" dt="2022-05-08T02:35:17.868" v="4590" actId="1076"/>
          <ac:spMkLst>
            <pc:docMk/>
            <pc:sldMk cId="1779982624" sldId="258"/>
            <ac:spMk id="4" creationId="{745B5667-67D6-313B-6C27-AA510817B1F0}"/>
          </ac:spMkLst>
        </pc:spChg>
        <pc:picChg chg="add mod">
          <ac:chgData name="竹内 鉄也" userId="531998a7690f8f5a" providerId="LiveId" clId="{7A63C438-C024-4534-81F1-C3632FCC1494}" dt="2022-05-08T02:31:31.922" v="4505" actId="931"/>
          <ac:picMkLst>
            <pc:docMk/>
            <pc:sldMk cId="1779982624" sldId="258"/>
            <ac:picMk id="3" creationId="{C0E48CFF-8369-C0F6-673F-AF1FB5D03AFF}"/>
          </ac:picMkLst>
        </pc:picChg>
      </pc:sldChg>
      <pc:sldChg chg="modSp new del mod">
        <pc:chgData name="竹内 鉄也" userId="531998a7690f8f5a" providerId="LiveId" clId="{7A63C438-C024-4534-81F1-C3632FCC1494}" dt="2022-05-07T01:46:37.470" v="1369" actId="47"/>
        <pc:sldMkLst>
          <pc:docMk/>
          <pc:sldMk cId="3123019253" sldId="259"/>
        </pc:sldMkLst>
        <pc:spChg chg="mod">
          <ac:chgData name="竹内 鉄也" userId="531998a7690f8f5a" providerId="LiveId" clId="{7A63C438-C024-4534-81F1-C3632FCC1494}" dt="2022-05-07T01:37:28.511" v="621"/>
          <ac:spMkLst>
            <pc:docMk/>
            <pc:sldMk cId="3123019253" sldId="259"/>
            <ac:spMk id="2" creationId="{D15F547F-876F-6D37-7D67-D7F1317A2F35}"/>
          </ac:spMkLst>
        </pc:spChg>
        <pc:spChg chg="mod">
          <ac:chgData name="竹内 鉄也" userId="531998a7690f8f5a" providerId="LiveId" clId="{7A63C438-C024-4534-81F1-C3632FCC1494}" dt="2022-05-07T01:46:28.937" v="1368" actId="5793"/>
          <ac:spMkLst>
            <pc:docMk/>
            <pc:sldMk cId="3123019253" sldId="259"/>
            <ac:spMk id="3" creationId="{E92FEBC7-D42F-4EA9-91AA-F17C3C698E93}"/>
          </ac:spMkLst>
        </pc:spChg>
      </pc:sldChg>
      <pc:sldChg chg="addSp modSp new mod modClrScheme chgLayout">
        <pc:chgData name="竹内 鉄也" userId="531998a7690f8f5a" providerId="LiveId" clId="{7A63C438-C024-4534-81F1-C3632FCC1494}" dt="2022-05-07T01:57:06.280" v="2061" actId="255"/>
        <pc:sldMkLst>
          <pc:docMk/>
          <pc:sldMk cId="3385858787" sldId="259"/>
        </pc:sldMkLst>
        <pc:spChg chg="add mod">
          <ac:chgData name="竹内 鉄也" userId="531998a7690f8f5a" providerId="LiveId" clId="{7A63C438-C024-4534-81F1-C3632FCC1494}" dt="2022-05-07T01:51:11.225" v="1565"/>
          <ac:spMkLst>
            <pc:docMk/>
            <pc:sldMk cId="3385858787" sldId="259"/>
            <ac:spMk id="2" creationId="{3BF52DCA-25B1-4A21-F2A1-DD7E264FFD0B}"/>
          </ac:spMkLst>
        </pc:spChg>
        <pc:spChg chg="add mod">
          <ac:chgData name="竹内 鉄也" userId="531998a7690f8f5a" providerId="LiveId" clId="{7A63C438-C024-4534-81F1-C3632FCC1494}" dt="2022-05-07T01:57:06.280" v="2061" actId="255"/>
          <ac:spMkLst>
            <pc:docMk/>
            <pc:sldMk cId="3385858787" sldId="259"/>
            <ac:spMk id="3" creationId="{D1F0B5DF-815F-1FAB-122D-09D84B5FD94B}"/>
          </ac:spMkLst>
        </pc:spChg>
      </pc:sldChg>
      <pc:sldChg chg="modSp new mod">
        <pc:chgData name="竹内 鉄也" userId="531998a7690f8f5a" providerId="LiveId" clId="{7A63C438-C024-4534-81F1-C3632FCC1494}" dt="2022-05-08T02:34:42.102" v="4588"/>
        <pc:sldMkLst>
          <pc:docMk/>
          <pc:sldMk cId="1424284377" sldId="260"/>
        </pc:sldMkLst>
        <pc:spChg chg="mod">
          <ac:chgData name="竹内 鉄也" userId="531998a7690f8f5a" providerId="LiveId" clId="{7A63C438-C024-4534-81F1-C3632FCC1494}" dt="2022-05-08T02:33:32.703" v="4515" actId="113"/>
          <ac:spMkLst>
            <pc:docMk/>
            <pc:sldMk cId="1424284377" sldId="260"/>
            <ac:spMk id="2" creationId="{BA6D59F6-3DA7-4860-EF04-DB713BCAEA25}"/>
          </ac:spMkLst>
        </pc:spChg>
        <pc:spChg chg="mod">
          <ac:chgData name="竹内 鉄也" userId="531998a7690f8f5a" providerId="LiveId" clId="{7A63C438-C024-4534-81F1-C3632FCC1494}" dt="2022-05-08T02:34:42.102" v="4588"/>
          <ac:spMkLst>
            <pc:docMk/>
            <pc:sldMk cId="1424284377" sldId="260"/>
            <ac:spMk id="3" creationId="{0762E3D3-BE9D-9972-D398-82DEA4EA8BB5}"/>
          </ac:spMkLst>
        </pc:spChg>
      </pc:sldChg>
      <pc:sldChg chg="modSp new mod">
        <pc:chgData name="竹内 鉄也" userId="531998a7690f8f5a" providerId="LiveId" clId="{7A63C438-C024-4534-81F1-C3632FCC1494}" dt="2022-05-07T03:22:01.549" v="2416" actId="2710"/>
        <pc:sldMkLst>
          <pc:docMk/>
          <pc:sldMk cId="2071354840" sldId="261"/>
        </pc:sldMkLst>
        <pc:spChg chg="mod">
          <ac:chgData name="竹内 鉄也" userId="531998a7690f8f5a" providerId="LiveId" clId="{7A63C438-C024-4534-81F1-C3632FCC1494}" dt="2022-05-07T01:59:37.592" v="2160"/>
          <ac:spMkLst>
            <pc:docMk/>
            <pc:sldMk cId="2071354840" sldId="261"/>
            <ac:spMk id="2" creationId="{BDB9CB6F-C6EC-D09D-AA44-0216AAE905E7}"/>
          </ac:spMkLst>
        </pc:spChg>
        <pc:spChg chg="mod">
          <ac:chgData name="竹内 鉄也" userId="531998a7690f8f5a" providerId="LiveId" clId="{7A63C438-C024-4534-81F1-C3632FCC1494}" dt="2022-05-07T03:22:01.549" v="2416" actId="2710"/>
          <ac:spMkLst>
            <pc:docMk/>
            <pc:sldMk cId="2071354840" sldId="261"/>
            <ac:spMk id="3" creationId="{515C068D-3E45-6472-3CCC-1A43A9F49A2D}"/>
          </ac:spMkLst>
        </pc:spChg>
      </pc:sldChg>
      <pc:sldChg chg="modSp new mod">
        <pc:chgData name="竹内 鉄也" userId="531998a7690f8f5a" providerId="LiveId" clId="{7A63C438-C024-4534-81F1-C3632FCC1494}" dt="2022-05-07T05:13:20.599" v="4502" actId="20577"/>
        <pc:sldMkLst>
          <pc:docMk/>
          <pc:sldMk cId="2198046034" sldId="262"/>
        </pc:sldMkLst>
        <pc:spChg chg="mod">
          <ac:chgData name="竹内 鉄也" userId="531998a7690f8f5a" providerId="LiveId" clId="{7A63C438-C024-4534-81F1-C3632FCC1494}" dt="2022-05-07T03:22:30.491" v="2444"/>
          <ac:spMkLst>
            <pc:docMk/>
            <pc:sldMk cId="2198046034" sldId="262"/>
            <ac:spMk id="2" creationId="{3601BE08-9E6E-7724-9EA6-F60E69A25106}"/>
          </ac:spMkLst>
        </pc:spChg>
        <pc:spChg chg="mod">
          <ac:chgData name="竹内 鉄也" userId="531998a7690f8f5a" providerId="LiveId" clId="{7A63C438-C024-4534-81F1-C3632FCC1494}" dt="2022-05-07T05:13:20.599" v="4502" actId="20577"/>
          <ac:spMkLst>
            <pc:docMk/>
            <pc:sldMk cId="2198046034" sldId="262"/>
            <ac:spMk id="3" creationId="{49E08DA6-4CD5-E002-455F-1B6492A0E805}"/>
          </ac:spMkLst>
        </pc:spChg>
      </pc:sldChg>
      <pc:sldChg chg="modSp new mod">
        <pc:chgData name="竹内 鉄也" userId="531998a7690f8f5a" providerId="LiveId" clId="{7A63C438-C024-4534-81F1-C3632FCC1494}" dt="2022-05-07T03:41:49.370" v="3446" actId="120"/>
        <pc:sldMkLst>
          <pc:docMk/>
          <pc:sldMk cId="3878973450" sldId="263"/>
        </pc:sldMkLst>
        <pc:spChg chg="mod">
          <ac:chgData name="竹内 鉄也" userId="531998a7690f8f5a" providerId="LiveId" clId="{7A63C438-C024-4534-81F1-C3632FCC1494}" dt="2022-05-07T03:33:22.889" v="2750" actId="20577"/>
          <ac:spMkLst>
            <pc:docMk/>
            <pc:sldMk cId="3878973450" sldId="263"/>
            <ac:spMk id="2" creationId="{4EC43B7D-3CF8-72C4-4DF7-D6AA4D86E813}"/>
          </ac:spMkLst>
        </pc:spChg>
        <pc:spChg chg="mod">
          <ac:chgData name="竹内 鉄也" userId="531998a7690f8f5a" providerId="LiveId" clId="{7A63C438-C024-4534-81F1-C3632FCC1494}" dt="2022-05-07T03:41:49.370" v="3446" actId="120"/>
          <ac:spMkLst>
            <pc:docMk/>
            <pc:sldMk cId="3878973450" sldId="263"/>
            <ac:spMk id="3" creationId="{CB111BC9-E2A2-59B7-9B20-DB006B76A3D7}"/>
          </ac:spMkLst>
        </pc:spChg>
      </pc:sldChg>
      <pc:sldChg chg="modSp new mod">
        <pc:chgData name="竹内 鉄也" userId="531998a7690f8f5a" providerId="LiveId" clId="{7A63C438-C024-4534-81F1-C3632FCC1494}" dt="2022-05-07T05:13:44.548" v="4504" actId="20577"/>
        <pc:sldMkLst>
          <pc:docMk/>
          <pc:sldMk cId="1709412594" sldId="264"/>
        </pc:sldMkLst>
        <pc:spChg chg="mod">
          <ac:chgData name="竹内 鉄也" userId="531998a7690f8f5a" providerId="LiveId" clId="{7A63C438-C024-4534-81F1-C3632FCC1494}" dt="2022-05-07T03:42:20.519" v="3481"/>
          <ac:spMkLst>
            <pc:docMk/>
            <pc:sldMk cId="1709412594" sldId="264"/>
            <ac:spMk id="2" creationId="{52004802-A2B2-AB51-E082-8E9EC516087C}"/>
          </ac:spMkLst>
        </pc:spChg>
        <pc:spChg chg="mod">
          <ac:chgData name="竹内 鉄也" userId="531998a7690f8f5a" providerId="LiveId" clId="{7A63C438-C024-4534-81F1-C3632FCC1494}" dt="2022-05-07T05:13:44.548" v="4504" actId="20577"/>
          <ac:spMkLst>
            <pc:docMk/>
            <pc:sldMk cId="1709412594" sldId="264"/>
            <ac:spMk id="3" creationId="{5DE42498-B3B4-BD00-9846-1ED22AD6D3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39BD0-8431-634D-3294-854A42D3C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BE0FCD-CE13-A453-DB88-47E521218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8CCCBA-BDE6-8CEC-0CCA-B1F1A160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05CE6-5E28-68A0-27F4-32767CDC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C2364A-B454-41B2-492E-47EA78E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58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060E8-22B2-618B-9A50-68958E74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822CD4-7726-85D1-0BE9-6AC165FB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ABB85-059C-BF88-2B27-DD683AF6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5843E-1AD6-F001-C390-3386E331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2BC037-6A01-983E-1419-F3D50BC4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9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3AA8DB-EEE2-B7C6-D1A8-D77874861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DA7291-19A8-3221-98F1-E17F6314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86FF8-4A16-39C0-EDB5-CA7C6006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EE883-8CA4-866A-FD24-1FAB5047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FD6BA8-808A-D7C6-2F79-5AF01CBF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03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FFE2E-84F8-F9AD-3ABF-9AC18F0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25EEC-56BC-CD15-ED44-E79E8A51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D688F-8EB2-0501-8C78-85A1F92E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A7EDD-63CC-EA65-8878-38A192BC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58BCB-EB75-9F53-C4A5-9C7317E2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01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9BC62-300E-87BE-4173-F914EA0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2CF08-CB6C-F8FF-3653-E9867DE4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6E78BF-18F6-9308-D982-57C1E13B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C281D-CF88-F16C-CF4B-6DDC25F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EE182D-533B-0752-17E3-131B8C0A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20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191A7-AD04-80BF-39AB-F9675F0A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68D56-F5ED-3C5F-F16E-0567CB7AC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AB0F6-5831-FABF-612C-D4B04E45E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B22BF1-33D2-1762-6D53-4100BAEE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FD82BE-2063-11CB-60BE-FEBA040A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F5B7DA-BC2D-B801-A777-CAC306FB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10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F8672-FA19-832F-3853-D8913835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D6CBB6-34D8-4285-FBAF-C9A4E219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B678C-BC2A-D988-644C-C57FBD61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8436B5-D7F5-F2B7-ADED-7DF8D2A31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4BFD22-EC1D-CAAB-F385-98A00D80D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CC3329-C13C-9EB4-C568-C4905376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969484-5D68-17A8-EDAC-BB0FFB17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ABE20B-3893-10E6-DF1E-7F0B892C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35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FF47C-E2EE-618A-41D2-8725DF78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3118E0-0F35-D69A-86E2-B92EDBE3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0A5CD4-199A-48BB-2C86-559296BA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29A1AF-7685-1D0B-9B8E-BC886E2A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36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CECD24-9CA1-6216-024B-68519C8D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5EAE31-F485-C74B-A882-213ACEC1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FD5E9F-C5A6-19EC-AA67-DC04BAB1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55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7E0B7-ED10-089F-05D5-C7C1E4DB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9A8F1-1AFB-C054-3563-8B0DA31E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6234F0-4669-D09E-FEC0-53503838B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DD72C2-2DEF-3A21-886A-5CB78B7B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D5ED2-23F9-56FA-464D-4F5E9537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96019E-BEF1-D0C0-76CD-0D1C2B8A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10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DE203-0147-1F6F-D311-979048D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775A4-E259-865E-3430-5F14667E4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49591C-49D9-2ECD-0177-D427C186F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EC78A4-0B78-7E31-832B-75ED62EE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50F3BB-60EC-26AC-643A-926592E7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A32C32-6787-088A-E5F0-3405F8AB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46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43B061-9C38-1A0D-1F3B-BA37F223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34BD46-C5DB-9C3F-CC17-A7E5EB00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C94072-AE2D-DDFD-9FD9-928215CE2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032BA-48BB-5329-4C59-F3600C72F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B475E-0006-FE22-7AE3-613CED818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47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03110-85EB-6D07-BF8A-D772F06A0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A62119-4A53-48E1-87C5-4C3769A59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2E33783-63B2-B69A-278F-4EA4B2F2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99CD8-483F-E315-CA5F-FED4B181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9A3224-17BA-345C-F1FD-21A4B193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キャッチコピーは「大切な人と大切な思い出を」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友達のうっかりミスが作成のきっかけ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不特定多数の人物と交流できるアプリではなく、平均</a:t>
            </a:r>
            <a:r>
              <a:rPr kumimoji="1" lang="en-US" altLang="ja-JP" dirty="0"/>
              <a:t>5</a:t>
            </a:r>
            <a:r>
              <a:rPr kumimoji="1" lang="ja-JP" altLang="en-US" dirty="0"/>
              <a:t>人程度のグループを対象としたチャットアプリ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Instagram</a:t>
            </a:r>
            <a:r>
              <a:rPr kumimoji="1" lang="ja-JP" altLang="en-US" dirty="0"/>
              <a:t>のように写真、動画といったコンテンツをメインに設計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9183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E48CFF-8369-C0F6-673F-AF1FB5D03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59" y="0"/>
            <a:ext cx="9014881" cy="685800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45B5667-67D6-313B-6C27-AA510817B1F0}"/>
              </a:ext>
            </a:extLst>
          </p:cNvPr>
          <p:cNvSpPr/>
          <p:nvPr/>
        </p:nvSpPr>
        <p:spPr>
          <a:xfrm>
            <a:off x="6506630" y="3765850"/>
            <a:ext cx="2511535" cy="246717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9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52DCA-25B1-4A21-F2A1-DD7E264F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ターゲット層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0B5DF-815F-1FAB-122D-09D84B5F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500" dirty="0"/>
              <a:t>メインターゲットは</a:t>
            </a:r>
            <a:r>
              <a:rPr lang="en-US" altLang="ja-JP" sz="2500" dirty="0"/>
              <a:t>20</a:t>
            </a:r>
            <a:r>
              <a:rPr lang="ja-JP" altLang="en-US" sz="2500" dirty="0"/>
              <a:t>～</a:t>
            </a:r>
            <a:r>
              <a:rPr lang="en-US" altLang="ja-JP" sz="2500" dirty="0"/>
              <a:t>40</a:t>
            </a:r>
            <a:r>
              <a:rPr lang="ja-JP" altLang="en-US" sz="2500" dirty="0"/>
              <a:t>代の女性</a:t>
            </a:r>
            <a:endParaRPr lang="en-US" altLang="ja-JP" sz="2500" dirty="0"/>
          </a:p>
          <a:p>
            <a:pPr>
              <a:lnSpc>
                <a:spcPct val="150000"/>
              </a:lnSpc>
            </a:pPr>
            <a:r>
              <a:rPr lang="ja-JP" altLang="en-US" sz="2500" dirty="0"/>
              <a:t>特に</a:t>
            </a:r>
            <a:r>
              <a:rPr lang="en-US" altLang="ja-JP" sz="2500" dirty="0"/>
              <a:t>Twitter</a:t>
            </a:r>
            <a:r>
              <a:rPr lang="ja-JP" altLang="en-US" sz="2500" dirty="0"/>
              <a:t>等不特定多数の人物と繋がる事が出来る</a:t>
            </a:r>
            <a:r>
              <a:rPr lang="en-US" altLang="ja-JP" sz="2500" dirty="0"/>
              <a:t>SNS</a:t>
            </a:r>
            <a:r>
              <a:rPr lang="ja-JP" altLang="en-US" sz="2500" dirty="0"/>
              <a:t>が苦手だったり、限られた範囲内での交友関係を楽しみたい方向け</a:t>
            </a:r>
            <a:endParaRPr lang="en-US" altLang="ja-JP" sz="2500" dirty="0"/>
          </a:p>
          <a:p>
            <a:pPr>
              <a:lnSpc>
                <a:spcPct val="150000"/>
              </a:lnSpc>
            </a:pPr>
            <a:r>
              <a:rPr lang="ja-JP" altLang="en-US" sz="2500" dirty="0"/>
              <a:t>ビジネスでのユースケースとしては無形商品（金融サービスなど）の紹介</a:t>
            </a:r>
            <a:endParaRPr lang="en-US" altLang="ja-JP" sz="2500" dirty="0"/>
          </a:p>
          <a:p>
            <a:pPr>
              <a:lnSpc>
                <a:spcPct val="150000"/>
              </a:lnSpc>
            </a:pPr>
            <a:r>
              <a:rPr lang="ja-JP" altLang="en-US" sz="2500" dirty="0"/>
              <a:t>写真がセットになるため、複雑なサービスも図示しながら説明が可能</a:t>
            </a:r>
          </a:p>
        </p:txBody>
      </p:sp>
    </p:spTree>
    <p:extLst>
      <p:ext uri="{BB962C8B-B14F-4D97-AF65-F5344CB8AC3E}">
        <p14:creationId xmlns:p14="http://schemas.microsoft.com/office/powerpoint/2010/main" val="33858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D59F6-3DA7-4860-EF04-DB713BCA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37" y="842168"/>
            <a:ext cx="10515600" cy="2852737"/>
          </a:xfrm>
        </p:spPr>
        <p:txBody>
          <a:bodyPr/>
          <a:lstStyle/>
          <a:p>
            <a:pPr algn="ctr"/>
            <a:r>
              <a:rPr kumimoji="1" lang="ja-JP" altLang="en-US" b="1" dirty="0"/>
              <a:t>今後の展望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62E3D3-BE9D-9972-D398-82DEA4EA8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実装できなかった機能と今後実装したい機能</a:t>
            </a:r>
          </a:p>
        </p:txBody>
      </p:sp>
    </p:spTree>
    <p:extLst>
      <p:ext uri="{BB962C8B-B14F-4D97-AF65-F5344CB8AC3E}">
        <p14:creationId xmlns:p14="http://schemas.microsoft.com/office/powerpoint/2010/main" val="142428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9CB6F-C6EC-D09D-AA44-0216AAE9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セキュリティ面での強化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5C068D-3E45-6472-3CCC-1A43A9F4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直リンク対策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通報、ブロック機能を実装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画像処理を用いてセンシティブな画像のアップロードを未然に防止する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メールでのパスワードリセット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3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1BE08-9E6E-7724-9EA6-F60E69A2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機能面の充実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08DA6-4CD5-E002-455F-1B6492A0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/>
              <a:t>複数個の画像アップロードと動画のアップロードを可能に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管理者画面からお問い合わせに返信出来るように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チャットルームのお気に入り登録やメッセージへのいいね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ページ数を減らして読み込みの時間を減らす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04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43B7D-3CF8-72C4-4DF7-D6AA4D8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111BC9-E2A2-59B7-9B20-DB006B76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シンプルなデザインを目指した反面、なんだかさみしい印象になってしまった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スマートさに欠ける印象（</a:t>
            </a:r>
            <a:r>
              <a:rPr kumimoji="1" lang="en-US" altLang="ja-JP" dirty="0"/>
              <a:t>PC</a:t>
            </a:r>
            <a:r>
              <a:rPr kumimoji="1" lang="ja-JP" altLang="en-US" dirty="0"/>
              <a:t>画面時）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ボーダーを付ける等してメリハリをつける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897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04802-A2B2-AB51-E082-8E9EC516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作ってみての反省点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E42498-B3B4-BD00-9846-1ED22AD6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/>
              <a:t>Laravel</a:t>
            </a:r>
            <a:r>
              <a:rPr kumimoji="1" lang="ja-JP" altLang="en-US" dirty="0"/>
              <a:t>の機能（マイグレーション等）や</a:t>
            </a:r>
            <a:r>
              <a:rPr kumimoji="1" lang="en-US" altLang="ja-JP" dirty="0"/>
              <a:t>Bootstrap</a:t>
            </a:r>
            <a:r>
              <a:rPr kumimoji="1" lang="ja-JP" altLang="en-US" dirty="0"/>
              <a:t>を活用すれば、より必要な機能の充実に時間を使えた</a:t>
            </a:r>
            <a:r>
              <a:rPr kumimoji="1" lang="ja-JP" altLang="en-US"/>
              <a:t>と思う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着想自体は良かったと考えているので、今後も色々な機能を実装していきたい</a:t>
            </a:r>
          </a:p>
        </p:txBody>
      </p:sp>
    </p:spTree>
    <p:extLst>
      <p:ext uri="{BB962C8B-B14F-4D97-AF65-F5344CB8AC3E}">
        <p14:creationId xmlns:p14="http://schemas.microsoft.com/office/powerpoint/2010/main" val="170941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291</Words>
  <Application>Microsoft Office PowerPoint</Application>
  <PresentationFormat>ワイド画面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アプリの概要</vt:lpstr>
      <vt:lpstr>PowerPoint プレゼンテーション</vt:lpstr>
      <vt:lpstr>ターゲット層</vt:lpstr>
      <vt:lpstr>今後の展望</vt:lpstr>
      <vt:lpstr>セキュリティ面での強化</vt:lpstr>
      <vt:lpstr>機能面の充実</vt:lpstr>
      <vt:lpstr>デザイン</vt:lpstr>
      <vt:lpstr>作ってみての反省点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竹内 鉄也</dc:creator>
  <cp:lastModifiedBy>竹内 鉄也</cp:lastModifiedBy>
  <cp:revision>7</cp:revision>
  <dcterms:created xsi:type="dcterms:W3CDTF">2022-05-07T00:50:17Z</dcterms:created>
  <dcterms:modified xsi:type="dcterms:W3CDTF">2022-05-08T02:35:50Z</dcterms:modified>
</cp:coreProperties>
</file>