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5AF5-4EAA-47AE-931E-DCDABA00D88C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E2A-A66C-4171-B349-24A7B2A94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80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5AF5-4EAA-47AE-931E-DCDABA00D88C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E2A-A66C-4171-B349-24A7B2A94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63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5AF5-4EAA-47AE-931E-DCDABA00D88C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E2A-A66C-4171-B349-24A7B2A94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28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5AF5-4EAA-47AE-931E-DCDABA00D88C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E2A-A66C-4171-B349-24A7B2A94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55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5AF5-4EAA-47AE-931E-DCDABA00D88C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E2A-A66C-4171-B349-24A7B2A94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60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5AF5-4EAA-47AE-931E-DCDABA00D88C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E2A-A66C-4171-B349-24A7B2A94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5AF5-4EAA-47AE-931E-DCDABA00D88C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E2A-A66C-4171-B349-24A7B2A94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50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5AF5-4EAA-47AE-931E-DCDABA00D88C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E2A-A66C-4171-B349-24A7B2A94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07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5AF5-4EAA-47AE-931E-DCDABA00D88C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E2A-A66C-4171-B349-24A7B2A94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09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5AF5-4EAA-47AE-931E-DCDABA00D88C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E2A-A66C-4171-B349-24A7B2A94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48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5AF5-4EAA-47AE-931E-DCDABA00D88C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E2A-A66C-4171-B349-24A7B2A94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23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5AF5-4EAA-47AE-931E-DCDABA00D88C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F0E2A-A66C-4171-B349-24A7B2A94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10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5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41" y="970855"/>
            <a:ext cx="1800000" cy="1800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692" y="3955281"/>
            <a:ext cx="1945552" cy="1800000"/>
          </a:xfrm>
          <a:prstGeom prst="rect">
            <a:avLst/>
          </a:prstGeom>
        </p:spPr>
      </p:pic>
      <p:grpSp>
        <p:nvGrpSpPr>
          <p:cNvPr id="9" name="Group 34"/>
          <p:cNvGrpSpPr>
            <a:grpSpLocks noChangeAspect="1"/>
          </p:cNvGrpSpPr>
          <p:nvPr/>
        </p:nvGrpSpPr>
        <p:grpSpPr bwMode="auto">
          <a:xfrm>
            <a:off x="9100746" y="3955281"/>
            <a:ext cx="1870527" cy="1800000"/>
            <a:chOff x="2723" y="402"/>
            <a:chExt cx="879" cy="846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2723" y="402"/>
              <a:ext cx="879" cy="846"/>
            </a:xfrm>
            <a:prstGeom prst="can">
              <a:avLst>
                <a:gd name="adj" fmla="val 50000"/>
              </a:avLst>
            </a:prstGeom>
            <a:solidFill>
              <a:srgbClr val="333333"/>
            </a:solidFill>
            <a:ln w="63500">
              <a:solidFill>
                <a:srgbClr val="3333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2723" y="402"/>
              <a:ext cx="879" cy="846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FF6600"/>
                </a:gs>
                <a:gs pos="50000">
                  <a:srgbClr val="FF6600">
                    <a:gamma/>
                    <a:tint val="0"/>
                    <a:invGamma/>
                  </a:srgbClr>
                </a:gs>
                <a:gs pos="100000">
                  <a:srgbClr val="FF66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3366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6597762" y="1060855"/>
            <a:ext cx="1956000" cy="1620000"/>
            <a:chOff x="5707422" y="813960"/>
            <a:chExt cx="1956000" cy="1620000"/>
          </a:xfrm>
        </p:grpSpPr>
        <p:grpSp>
          <p:nvGrpSpPr>
            <p:cNvPr id="12" name="Group 33"/>
            <p:cNvGrpSpPr>
              <a:grpSpLocks noChangeAspect="1"/>
            </p:cNvGrpSpPr>
            <p:nvPr/>
          </p:nvGrpSpPr>
          <p:grpSpPr bwMode="auto">
            <a:xfrm>
              <a:off x="6541295" y="1353960"/>
              <a:ext cx="1122127" cy="1080000"/>
              <a:chOff x="1759" y="398"/>
              <a:chExt cx="879" cy="846"/>
            </a:xfrm>
          </p:grpSpPr>
          <p:sp>
            <p:nvSpPr>
              <p:cNvPr id="13" name="AutoShape 3"/>
              <p:cNvSpPr>
                <a:spLocks noChangeArrowheads="1"/>
              </p:cNvSpPr>
              <p:nvPr/>
            </p:nvSpPr>
            <p:spPr bwMode="auto">
              <a:xfrm>
                <a:off x="1759" y="398"/>
                <a:ext cx="879" cy="846"/>
              </a:xfrm>
              <a:prstGeom prst="can">
                <a:avLst>
                  <a:gd name="adj" fmla="val 50000"/>
                </a:avLst>
              </a:prstGeom>
              <a:solidFill>
                <a:srgbClr val="333333"/>
              </a:solidFill>
              <a:ln w="63500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ja-JP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4" name="AutoShape 8"/>
              <p:cNvSpPr>
                <a:spLocks noChangeArrowheads="1"/>
              </p:cNvSpPr>
              <p:nvPr/>
            </p:nvSpPr>
            <p:spPr bwMode="auto">
              <a:xfrm>
                <a:off x="1759" y="398"/>
                <a:ext cx="879" cy="846"/>
              </a:xfrm>
              <a:prstGeom prst="can">
                <a:avLst>
                  <a:gd name="adj" fmla="val 50000"/>
                </a:avLst>
              </a:prstGeom>
              <a:gradFill rotWithShape="1">
                <a:gsLst>
                  <a:gs pos="0">
                    <a:srgbClr val="339933"/>
                  </a:gs>
                  <a:gs pos="50000">
                    <a:srgbClr val="339933">
                      <a:gamma/>
                      <a:tint val="0"/>
                      <a:invGamma/>
                    </a:srgbClr>
                  </a:gs>
                  <a:gs pos="100000">
                    <a:srgbClr val="3399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3366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ja-JP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7422" y="813960"/>
              <a:ext cx="1167486" cy="1080000"/>
            </a:xfrm>
            <a:prstGeom prst="rect">
              <a:avLst/>
            </a:prstGeom>
          </p:spPr>
        </p:pic>
      </p:grpSp>
      <p:sp>
        <p:nvSpPr>
          <p:cNvPr id="17" name="テキスト ボックス 16"/>
          <p:cNvSpPr txBox="1"/>
          <p:nvPr/>
        </p:nvSpPr>
        <p:spPr>
          <a:xfrm>
            <a:off x="2172802" y="60152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User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499564" y="575528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Model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050511" y="601523"/>
            <a:ext cx="131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View Model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639105" y="575528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>
            <a:stCxn id="4" idx="2"/>
          </p:cNvCxnSpPr>
          <p:nvPr/>
        </p:nvCxnSpPr>
        <p:spPr>
          <a:xfrm>
            <a:off x="2481541" y="2770855"/>
            <a:ext cx="1236221" cy="10912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1161146" y="33165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ユーザーアクション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 flipV="1">
            <a:off x="3501193" y="2598081"/>
            <a:ext cx="1395274" cy="12640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923692" y="2140855"/>
            <a:ext cx="22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画面表示（</a:t>
            </a:r>
            <a:r>
              <a:rPr lang="en-US" altLang="ja-JP" dirty="0" smtClean="0"/>
              <a:t>Bind</a:t>
            </a:r>
            <a:r>
              <a:rPr lang="ja-JP" altLang="en-US" dirty="0" smtClean="0"/>
              <a:t>により</a:t>
            </a:r>
            <a:endParaRPr lang="en-US" altLang="ja-JP" dirty="0" smtClean="0"/>
          </a:p>
          <a:p>
            <a:r>
              <a:rPr kumimoji="1" lang="ja-JP" altLang="en-US" dirty="0" smtClean="0"/>
              <a:t>随時</a:t>
            </a:r>
            <a:r>
              <a:rPr kumimoji="1" lang="ja-JP" altLang="en-US" dirty="0"/>
              <a:t>更新</a:t>
            </a:r>
            <a:r>
              <a:rPr kumimoji="1" lang="ja-JP" altLang="en-US" dirty="0" smtClean="0"/>
              <a:t>される）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5923364" y="2598081"/>
            <a:ext cx="1312261" cy="1357200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6591258" y="3362667"/>
            <a:ext cx="1095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双方向</a:t>
            </a:r>
            <a:endParaRPr kumimoji="1" lang="en-US" altLang="ja-JP" dirty="0" smtClean="0"/>
          </a:p>
          <a:p>
            <a:r>
              <a:rPr kumimoji="1" lang="en-US" altLang="ja-JP" dirty="0" smtClean="0"/>
              <a:t>Data Bind</a:t>
            </a:r>
            <a:endParaRPr kumimoji="1" lang="ja-JP" altLang="en-US" dirty="0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8682451" y="2598081"/>
            <a:ext cx="1145950" cy="1264067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9441227" y="2770855"/>
            <a:ext cx="12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操作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データ取得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939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</Words>
  <Application>Microsoft Office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リコーグループ社内利用機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Toyofuku Tetsuro</dc:creator>
  <cp:lastModifiedBy>Toyofuku Tetsuro</cp:lastModifiedBy>
  <cp:revision>3</cp:revision>
  <dcterms:created xsi:type="dcterms:W3CDTF">2017-06-26T01:55:07Z</dcterms:created>
  <dcterms:modified xsi:type="dcterms:W3CDTF">2017-06-26T02:23:00Z</dcterms:modified>
</cp:coreProperties>
</file>